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33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337"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AE13F0-A928-411E-B83C-0B7650D318D7}" v="90" dt="2024-12-02T07:22:36.50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99" autoAdjust="0"/>
    <p:restoredTop sz="85174"/>
  </p:normalViewPr>
  <p:slideViewPr>
    <p:cSldViewPr snapToGrid="0" snapToObjects="1">
      <p:cViewPr varScale="1">
        <p:scale>
          <a:sx n="97" d="100"/>
          <a:sy n="97" d="100"/>
        </p:scale>
        <p:origin x="130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les, Melissa-Ann" userId="302cb61a-9d1f-4dba-baef-ced431e84f02" providerId="ADAL" clId="{7CAE13F0-A928-411E-B83C-0B7650D318D7}"/>
    <pc:docChg chg="undo custSel addSld delSld modSld">
      <pc:chgData name="Vales, Melissa-Ann" userId="302cb61a-9d1f-4dba-baef-ced431e84f02" providerId="ADAL" clId="{7CAE13F0-A928-411E-B83C-0B7650D318D7}" dt="2024-12-02T07:24:53.237" v="15347" actId="5793"/>
      <pc:docMkLst>
        <pc:docMk/>
      </pc:docMkLst>
      <pc:sldChg chg="modSp mod">
        <pc:chgData name="Vales, Melissa-Ann" userId="302cb61a-9d1f-4dba-baef-ced431e84f02" providerId="ADAL" clId="{7CAE13F0-A928-411E-B83C-0B7650D318D7}" dt="2024-11-27T01:19:50.731" v="2327" actId="255"/>
        <pc:sldMkLst>
          <pc:docMk/>
          <pc:sldMk cId="1553432724" sldId="262"/>
        </pc:sldMkLst>
        <pc:spChg chg="mod">
          <ac:chgData name="Vales, Melissa-Ann" userId="302cb61a-9d1f-4dba-baef-ced431e84f02" providerId="ADAL" clId="{7CAE13F0-A928-411E-B83C-0B7650D318D7}" dt="2024-11-27T01:19:50.731" v="2327" actId="255"/>
          <ac:spMkLst>
            <pc:docMk/>
            <pc:sldMk cId="1553432724" sldId="262"/>
            <ac:spMk id="7" creationId="{0BFEC426-B615-E549-83E5-140FD588BC64}"/>
          </ac:spMkLst>
        </pc:spChg>
        <pc:spChg chg="mod">
          <ac:chgData name="Vales, Melissa-Ann" userId="302cb61a-9d1f-4dba-baef-ced431e84f02" providerId="ADAL" clId="{7CAE13F0-A928-411E-B83C-0B7650D318D7}" dt="2024-11-27T00:09:45.552" v="1424" actId="1076"/>
          <ac:spMkLst>
            <pc:docMk/>
            <pc:sldMk cId="1553432724" sldId="262"/>
            <ac:spMk id="13" creationId="{13C62649-0825-4926-8E2A-2EBCCFE00ECC}"/>
          </ac:spMkLst>
        </pc:spChg>
      </pc:sldChg>
      <pc:sldChg chg="addSp delSp modSp mod">
        <pc:chgData name="Vales, Melissa-Ann" userId="302cb61a-9d1f-4dba-baef-ced431e84f02" providerId="ADAL" clId="{7CAE13F0-A928-411E-B83C-0B7650D318D7}" dt="2024-11-27T01:37:22.197" v="2831" actId="478"/>
        <pc:sldMkLst>
          <pc:docMk/>
          <pc:sldMk cId="3288665831" sldId="263"/>
        </pc:sldMkLst>
        <pc:spChg chg="add mod">
          <ac:chgData name="Vales, Melissa-Ann" userId="302cb61a-9d1f-4dba-baef-ced431e84f02" providerId="ADAL" clId="{7CAE13F0-A928-411E-B83C-0B7650D318D7}" dt="2024-11-27T01:20:27.943" v="2330" actId="113"/>
          <ac:spMkLst>
            <pc:docMk/>
            <pc:sldMk cId="3288665831" sldId="263"/>
            <ac:spMk id="2" creationId="{0A308B5F-775A-25B4-9C68-94893CDF3492}"/>
          </ac:spMkLst>
        </pc:spChg>
        <pc:spChg chg="add mod">
          <ac:chgData name="Vales, Melissa-Ann" userId="302cb61a-9d1f-4dba-baef-ced431e84f02" providerId="ADAL" clId="{7CAE13F0-A928-411E-B83C-0B7650D318D7}" dt="2024-11-27T01:08:57.012" v="1923" actId="1076"/>
          <ac:spMkLst>
            <pc:docMk/>
            <pc:sldMk cId="3288665831" sldId="263"/>
            <ac:spMk id="3" creationId="{7B3AD9D8-27C2-5B47-B510-C9E200B40456}"/>
          </ac:spMkLst>
        </pc:spChg>
        <pc:spChg chg="add mod">
          <ac:chgData name="Vales, Melissa-Ann" userId="302cb61a-9d1f-4dba-baef-ced431e84f02" providerId="ADAL" clId="{7CAE13F0-A928-411E-B83C-0B7650D318D7}" dt="2024-11-27T01:09:42.432" v="1932" actId="1076"/>
          <ac:spMkLst>
            <pc:docMk/>
            <pc:sldMk cId="3288665831" sldId="263"/>
            <ac:spMk id="4" creationId="{54C64101-3263-A049-10F7-5A08973808A1}"/>
          </ac:spMkLst>
        </pc:spChg>
        <pc:spChg chg="mod">
          <ac:chgData name="Vales, Melissa-Ann" userId="302cb61a-9d1f-4dba-baef-ced431e84f02" providerId="ADAL" clId="{7CAE13F0-A928-411E-B83C-0B7650D318D7}" dt="2024-11-27T01:20:08.986" v="2328" actId="14100"/>
          <ac:spMkLst>
            <pc:docMk/>
            <pc:sldMk cId="3288665831" sldId="263"/>
            <ac:spMk id="5" creationId="{1B07C49E-AFFC-EC46-8930-E4D428F5F943}"/>
          </ac:spMkLst>
        </pc:spChg>
        <pc:spChg chg="add mod">
          <ac:chgData name="Vales, Melissa-Ann" userId="302cb61a-9d1f-4dba-baef-ced431e84f02" providerId="ADAL" clId="{7CAE13F0-A928-411E-B83C-0B7650D318D7}" dt="2024-11-27T01:37:19.876" v="2830" actId="20577"/>
          <ac:spMkLst>
            <pc:docMk/>
            <pc:sldMk cId="3288665831" sldId="263"/>
            <ac:spMk id="7" creationId="{FDA17D64-6B85-B6EB-8298-DF202D0B2544}"/>
          </ac:spMkLst>
        </pc:spChg>
        <pc:spChg chg="add mod">
          <ac:chgData name="Vales, Melissa-Ann" userId="302cb61a-9d1f-4dba-baef-ced431e84f02" providerId="ADAL" clId="{7CAE13F0-A928-411E-B83C-0B7650D318D7}" dt="2024-11-27T01:09:53.937" v="1935" actId="1076"/>
          <ac:spMkLst>
            <pc:docMk/>
            <pc:sldMk cId="3288665831" sldId="263"/>
            <ac:spMk id="8" creationId="{954A2B4D-8B67-E1DE-F40F-832F775FDF34}"/>
          </ac:spMkLst>
        </pc:spChg>
        <pc:spChg chg="add mod">
          <ac:chgData name="Vales, Melissa-Ann" userId="302cb61a-9d1f-4dba-baef-ced431e84f02" providerId="ADAL" clId="{7CAE13F0-A928-411E-B83C-0B7650D318D7}" dt="2024-11-27T01:16:15.552" v="2288" actId="1076"/>
          <ac:spMkLst>
            <pc:docMk/>
            <pc:sldMk cId="3288665831" sldId="263"/>
            <ac:spMk id="9" creationId="{9F435244-834F-5F16-71F3-CD562B34716D}"/>
          </ac:spMkLst>
        </pc:spChg>
        <pc:spChg chg="add mod">
          <ac:chgData name="Vales, Melissa-Ann" userId="302cb61a-9d1f-4dba-baef-ced431e84f02" providerId="ADAL" clId="{7CAE13F0-A928-411E-B83C-0B7650D318D7}" dt="2024-11-27T01:13:24.566" v="2006" actId="20577"/>
          <ac:spMkLst>
            <pc:docMk/>
            <pc:sldMk cId="3288665831" sldId="263"/>
            <ac:spMk id="10" creationId="{999AA965-82C3-D0BA-1B20-9EAABD72DAA7}"/>
          </ac:spMkLst>
        </pc:spChg>
        <pc:spChg chg="add del mod">
          <ac:chgData name="Vales, Melissa-Ann" userId="302cb61a-9d1f-4dba-baef-ced431e84f02" providerId="ADAL" clId="{7CAE13F0-A928-411E-B83C-0B7650D318D7}" dt="2024-11-27T01:37:22.197" v="2831" actId="478"/>
          <ac:spMkLst>
            <pc:docMk/>
            <pc:sldMk cId="3288665831" sldId="263"/>
            <ac:spMk id="11" creationId="{08DE1F4D-8AF0-8944-8AE2-446B19A58778}"/>
          </ac:spMkLst>
        </pc:spChg>
        <pc:spChg chg="add mod">
          <ac:chgData name="Vales, Melissa-Ann" userId="302cb61a-9d1f-4dba-baef-ced431e84f02" providerId="ADAL" clId="{7CAE13F0-A928-411E-B83C-0B7650D318D7}" dt="2024-11-27T01:16:43.189" v="2296" actId="1076"/>
          <ac:spMkLst>
            <pc:docMk/>
            <pc:sldMk cId="3288665831" sldId="263"/>
            <ac:spMk id="13" creationId="{D3A284DE-EA82-2F5B-9DE1-A8FA566D0FEF}"/>
          </ac:spMkLst>
        </pc:spChg>
        <pc:spChg chg="add mod">
          <ac:chgData name="Vales, Melissa-Ann" userId="302cb61a-9d1f-4dba-baef-ced431e84f02" providerId="ADAL" clId="{7CAE13F0-A928-411E-B83C-0B7650D318D7}" dt="2024-11-27T01:16:31.661" v="2293" actId="1076"/>
          <ac:spMkLst>
            <pc:docMk/>
            <pc:sldMk cId="3288665831" sldId="263"/>
            <ac:spMk id="14" creationId="{983BE41B-C812-F03A-75C7-A27DBEDAD17F}"/>
          </ac:spMkLst>
        </pc:spChg>
        <pc:spChg chg="add mod">
          <ac:chgData name="Vales, Melissa-Ann" userId="302cb61a-9d1f-4dba-baef-ced431e84f02" providerId="ADAL" clId="{7CAE13F0-A928-411E-B83C-0B7650D318D7}" dt="2024-11-27T01:16:01.763" v="2284" actId="1076"/>
          <ac:spMkLst>
            <pc:docMk/>
            <pc:sldMk cId="3288665831" sldId="263"/>
            <ac:spMk id="15" creationId="{A1F106FD-40E7-CB23-AFF7-BAAF01A3B04A}"/>
          </ac:spMkLst>
        </pc:spChg>
        <pc:spChg chg="add mod">
          <ac:chgData name="Vales, Melissa-Ann" userId="302cb61a-9d1f-4dba-baef-ced431e84f02" providerId="ADAL" clId="{7CAE13F0-A928-411E-B83C-0B7650D318D7}" dt="2024-11-27T01:09:18.689" v="1929" actId="1076"/>
          <ac:spMkLst>
            <pc:docMk/>
            <pc:sldMk cId="3288665831" sldId="263"/>
            <ac:spMk id="16" creationId="{90ADED8F-ECC9-24FE-C31F-636E06110ED4}"/>
          </ac:spMkLst>
        </pc:spChg>
        <pc:spChg chg="add mod">
          <ac:chgData name="Vales, Melissa-Ann" userId="302cb61a-9d1f-4dba-baef-ced431e84f02" providerId="ADAL" clId="{7CAE13F0-A928-411E-B83C-0B7650D318D7}" dt="2024-11-27T01:09:37.905" v="1931" actId="1076"/>
          <ac:spMkLst>
            <pc:docMk/>
            <pc:sldMk cId="3288665831" sldId="263"/>
            <ac:spMk id="17" creationId="{8E8A9BF6-EA26-FB5B-5FF5-8C0EDFDA06DB}"/>
          </ac:spMkLst>
        </pc:spChg>
        <pc:spChg chg="add mod">
          <ac:chgData name="Vales, Melissa-Ann" userId="302cb61a-9d1f-4dba-baef-ced431e84f02" providerId="ADAL" clId="{7CAE13F0-A928-411E-B83C-0B7650D318D7}" dt="2024-11-27T01:09:50.697" v="1934" actId="1076"/>
          <ac:spMkLst>
            <pc:docMk/>
            <pc:sldMk cId="3288665831" sldId="263"/>
            <ac:spMk id="18" creationId="{164DABAC-DA9B-C24E-6F2A-6A34E8B66F5D}"/>
          </ac:spMkLst>
        </pc:spChg>
        <pc:spChg chg="add mod">
          <ac:chgData name="Vales, Melissa-Ann" userId="302cb61a-9d1f-4dba-baef-ced431e84f02" providerId="ADAL" clId="{7CAE13F0-A928-411E-B83C-0B7650D318D7}" dt="2024-11-27T01:10:08.389" v="1939" actId="1076"/>
          <ac:spMkLst>
            <pc:docMk/>
            <pc:sldMk cId="3288665831" sldId="263"/>
            <ac:spMk id="19" creationId="{01DB3B73-D364-B0F7-BBCC-26E2B5F2A378}"/>
          </ac:spMkLst>
        </pc:spChg>
        <pc:spChg chg="add del mod">
          <ac:chgData name="Vales, Melissa-Ann" userId="302cb61a-9d1f-4dba-baef-ced431e84f02" providerId="ADAL" clId="{7CAE13F0-A928-411E-B83C-0B7650D318D7}" dt="2024-11-27T01:37:12.846" v="2808" actId="478"/>
          <ac:spMkLst>
            <pc:docMk/>
            <pc:sldMk cId="3288665831" sldId="263"/>
            <ac:spMk id="20" creationId="{AE4D30DC-DDDC-677F-C012-31CEFDCF8E1E}"/>
          </ac:spMkLst>
        </pc:spChg>
        <pc:spChg chg="add mod">
          <ac:chgData name="Vales, Melissa-Ann" userId="302cb61a-9d1f-4dba-baef-ced431e84f02" providerId="ADAL" clId="{7CAE13F0-A928-411E-B83C-0B7650D318D7}" dt="2024-11-27T01:17:53.781" v="2322" actId="20577"/>
          <ac:spMkLst>
            <pc:docMk/>
            <pc:sldMk cId="3288665831" sldId="263"/>
            <ac:spMk id="21" creationId="{A5566478-79FF-74E1-000C-52EBFEB227D3}"/>
          </ac:spMkLst>
        </pc:spChg>
        <pc:spChg chg="add mod">
          <ac:chgData name="Vales, Melissa-Ann" userId="302cb61a-9d1f-4dba-baef-ced431e84f02" providerId="ADAL" clId="{7CAE13F0-A928-411E-B83C-0B7650D318D7}" dt="2024-11-27T01:16:10.961" v="2287" actId="1076"/>
          <ac:spMkLst>
            <pc:docMk/>
            <pc:sldMk cId="3288665831" sldId="263"/>
            <ac:spMk id="22" creationId="{0C6DF591-94FD-055E-E657-77D45F6EB1F9}"/>
          </ac:spMkLst>
        </pc:spChg>
        <pc:spChg chg="add mod">
          <ac:chgData name="Vales, Melissa-Ann" userId="302cb61a-9d1f-4dba-baef-ced431e84f02" providerId="ADAL" clId="{7CAE13F0-A928-411E-B83C-0B7650D318D7}" dt="2024-11-27T01:16:23.156" v="2290" actId="1076"/>
          <ac:spMkLst>
            <pc:docMk/>
            <pc:sldMk cId="3288665831" sldId="263"/>
            <ac:spMk id="23" creationId="{B464BD11-28FF-48A4-9F95-5EFB06287948}"/>
          </ac:spMkLst>
        </pc:spChg>
        <pc:spChg chg="add mod">
          <ac:chgData name="Vales, Melissa-Ann" userId="302cb61a-9d1f-4dba-baef-ced431e84f02" providerId="ADAL" clId="{7CAE13F0-A928-411E-B83C-0B7650D318D7}" dt="2024-11-27T01:16:29.856" v="2292" actId="1076"/>
          <ac:spMkLst>
            <pc:docMk/>
            <pc:sldMk cId="3288665831" sldId="263"/>
            <ac:spMk id="24" creationId="{3F8FCE78-244D-CA07-6B7C-225034940996}"/>
          </ac:spMkLst>
        </pc:spChg>
        <pc:spChg chg="add mod">
          <ac:chgData name="Vales, Melissa-Ann" userId="302cb61a-9d1f-4dba-baef-ced431e84f02" providerId="ADAL" clId="{7CAE13F0-A928-411E-B83C-0B7650D318D7}" dt="2024-11-27T01:16:39.691" v="2295" actId="1076"/>
          <ac:spMkLst>
            <pc:docMk/>
            <pc:sldMk cId="3288665831" sldId="263"/>
            <ac:spMk id="25" creationId="{2F7079F4-46C8-FD17-D5B4-E9560B2072E8}"/>
          </ac:spMkLst>
        </pc:spChg>
        <pc:spChg chg="add mod">
          <ac:chgData name="Vales, Melissa-Ann" userId="302cb61a-9d1f-4dba-baef-ced431e84f02" providerId="ADAL" clId="{7CAE13F0-A928-411E-B83C-0B7650D318D7}" dt="2024-11-27T01:16:49.610" v="2299" actId="1076"/>
          <ac:spMkLst>
            <pc:docMk/>
            <pc:sldMk cId="3288665831" sldId="263"/>
            <ac:spMk id="26" creationId="{F4F65D63-150E-DE12-0108-1992359AF91B}"/>
          </ac:spMkLst>
        </pc:spChg>
      </pc:sldChg>
      <pc:sldChg chg="addSp modSp mod">
        <pc:chgData name="Vales, Melissa-Ann" userId="302cb61a-9d1f-4dba-baef-ced431e84f02" providerId="ADAL" clId="{7CAE13F0-A928-411E-B83C-0B7650D318D7}" dt="2024-11-27T01:59:25.795" v="3881" actId="14100"/>
        <pc:sldMkLst>
          <pc:docMk/>
          <pc:sldMk cId="2987552906" sldId="264"/>
        </pc:sldMkLst>
        <pc:spChg chg="add mod">
          <ac:chgData name="Vales, Melissa-Ann" userId="302cb61a-9d1f-4dba-baef-ced431e84f02" providerId="ADAL" clId="{7CAE13F0-A928-411E-B83C-0B7650D318D7}" dt="2024-11-27T01:53:31.920" v="3501" actId="20577"/>
          <ac:spMkLst>
            <pc:docMk/>
            <pc:sldMk cId="2987552906" sldId="264"/>
            <ac:spMk id="2" creationId="{29807BB5-F172-0968-92B8-33180152E0A2}"/>
          </ac:spMkLst>
        </pc:spChg>
        <pc:spChg chg="add mod">
          <ac:chgData name="Vales, Melissa-Ann" userId="302cb61a-9d1f-4dba-baef-ced431e84f02" providerId="ADAL" clId="{7CAE13F0-A928-411E-B83C-0B7650D318D7}" dt="2024-11-27T01:58:23.414" v="3865" actId="1076"/>
          <ac:spMkLst>
            <pc:docMk/>
            <pc:sldMk cId="2987552906" sldId="264"/>
            <ac:spMk id="3" creationId="{A9F38745-0E4F-968E-ABA2-5F21165234CF}"/>
          </ac:spMkLst>
        </pc:spChg>
        <pc:spChg chg="mod">
          <ac:chgData name="Vales, Melissa-Ann" userId="302cb61a-9d1f-4dba-baef-ced431e84f02" providerId="ADAL" clId="{7CAE13F0-A928-411E-B83C-0B7650D318D7}" dt="2024-11-27T01:59:25.795" v="3881" actId="14100"/>
          <ac:spMkLst>
            <pc:docMk/>
            <pc:sldMk cId="2987552906" sldId="264"/>
            <ac:spMk id="5" creationId="{1B07C49E-AFFC-EC46-8930-E4D428F5F943}"/>
          </ac:spMkLst>
        </pc:spChg>
        <pc:spChg chg="add mod">
          <ac:chgData name="Vales, Melissa-Ann" userId="302cb61a-9d1f-4dba-baef-ced431e84f02" providerId="ADAL" clId="{7CAE13F0-A928-411E-B83C-0B7650D318D7}" dt="2024-11-27T01:58:32.688" v="3868" actId="1076"/>
          <ac:spMkLst>
            <pc:docMk/>
            <pc:sldMk cId="2987552906" sldId="264"/>
            <ac:spMk id="6" creationId="{E9FD2B31-E90E-0BBF-3872-65737CBD9331}"/>
          </ac:spMkLst>
        </pc:spChg>
        <pc:spChg chg="add mod">
          <ac:chgData name="Vales, Melissa-Ann" userId="302cb61a-9d1f-4dba-baef-ced431e84f02" providerId="ADAL" clId="{7CAE13F0-A928-411E-B83C-0B7650D318D7}" dt="2024-11-27T01:58:47.051" v="3872" actId="1076"/>
          <ac:spMkLst>
            <pc:docMk/>
            <pc:sldMk cId="2987552906" sldId="264"/>
            <ac:spMk id="7" creationId="{E782917E-9E0B-B39B-4CCD-0728B7C5E1B4}"/>
          </ac:spMkLst>
        </pc:spChg>
        <pc:spChg chg="add mod">
          <ac:chgData name="Vales, Melissa-Ann" userId="302cb61a-9d1f-4dba-baef-ced431e84f02" providerId="ADAL" clId="{7CAE13F0-A928-411E-B83C-0B7650D318D7}" dt="2024-11-27T01:59:06.726" v="3877" actId="1076"/>
          <ac:spMkLst>
            <pc:docMk/>
            <pc:sldMk cId="2987552906" sldId="264"/>
            <ac:spMk id="9" creationId="{4327D233-7F87-2F57-2ADF-1667C84C4D38}"/>
          </ac:spMkLst>
        </pc:spChg>
        <pc:spChg chg="add mod">
          <ac:chgData name="Vales, Melissa-Ann" userId="302cb61a-9d1f-4dba-baef-ced431e84f02" providerId="ADAL" clId="{7CAE13F0-A928-411E-B83C-0B7650D318D7}" dt="2024-11-27T01:59:18.195" v="3880" actId="1076"/>
          <ac:spMkLst>
            <pc:docMk/>
            <pc:sldMk cId="2987552906" sldId="264"/>
            <ac:spMk id="10" creationId="{2D90F048-FF0C-D135-6887-5E478BB600F0}"/>
          </ac:spMkLst>
        </pc:spChg>
        <pc:spChg chg="add mod">
          <ac:chgData name="Vales, Melissa-Ann" userId="302cb61a-9d1f-4dba-baef-ced431e84f02" providerId="ADAL" clId="{7CAE13F0-A928-411E-B83C-0B7650D318D7}" dt="2024-11-27T01:58:20.603" v="3864" actId="1076"/>
          <ac:spMkLst>
            <pc:docMk/>
            <pc:sldMk cId="2987552906" sldId="264"/>
            <ac:spMk id="11" creationId="{A421C5A2-D26E-F509-1C57-82D4A1343A93}"/>
          </ac:spMkLst>
        </pc:spChg>
        <pc:spChg chg="add mod">
          <ac:chgData name="Vales, Melissa-Ann" userId="302cb61a-9d1f-4dba-baef-ced431e84f02" providerId="ADAL" clId="{7CAE13F0-A928-411E-B83C-0B7650D318D7}" dt="2024-11-27T01:58:28.676" v="3867" actId="1076"/>
          <ac:spMkLst>
            <pc:docMk/>
            <pc:sldMk cId="2987552906" sldId="264"/>
            <ac:spMk id="12" creationId="{1B59F2BA-45BF-6044-940B-165F87FB11CC}"/>
          </ac:spMkLst>
        </pc:spChg>
        <pc:spChg chg="add mod">
          <ac:chgData name="Vales, Melissa-Ann" userId="302cb61a-9d1f-4dba-baef-ced431e84f02" providerId="ADAL" clId="{7CAE13F0-A928-411E-B83C-0B7650D318D7}" dt="2024-11-27T01:58:41.560" v="3871" actId="1076"/>
          <ac:spMkLst>
            <pc:docMk/>
            <pc:sldMk cId="2987552906" sldId="264"/>
            <ac:spMk id="13" creationId="{A6C8EFEE-5C56-56DA-4C12-47F37E03C18D}"/>
          </ac:spMkLst>
        </pc:spChg>
        <pc:spChg chg="add mod">
          <ac:chgData name="Vales, Melissa-Ann" userId="302cb61a-9d1f-4dba-baef-ced431e84f02" providerId="ADAL" clId="{7CAE13F0-A928-411E-B83C-0B7650D318D7}" dt="2024-11-27T01:58:57.904" v="3875" actId="1076"/>
          <ac:spMkLst>
            <pc:docMk/>
            <pc:sldMk cId="2987552906" sldId="264"/>
            <ac:spMk id="14" creationId="{8B4AFA3A-7067-413D-1B75-2CBFB5B0423B}"/>
          </ac:spMkLst>
        </pc:spChg>
        <pc:spChg chg="add mod">
          <ac:chgData name="Vales, Melissa-Ann" userId="302cb61a-9d1f-4dba-baef-ced431e84f02" providerId="ADAL" clId="{7CAE13F0-A928-411E-B83C-0B7650D318D7}" dt="2024-11-27T01:59:13.802" v="3879" actId="1076"/>
          <ac:spMkLst>
            <pc:docMk/>
            <pc:sldMk cId="2987552906" sldId="264"/>
            <ac:spMk id="15" creationId="{6D5484E9-B19C-42FC-32DD-63CD795B5010}"/>
          </ac:spMkLst>
        </pc:spChg>
      </pc:sldChg>
      <pc:sldChg chg="addSp delSp modSp mod">
        <pc:chgData name="Vales, Melissa-Ann" userId="302cb61a-9d1f-4dba-baef-ced431e84f02" providerId="ADAL" clId="{7CAE13F0-A928-411E-B83C-0B7650D318D7}" dt="2024-11-27T18:39:32.759" v="8465" actId="20577"/>
        <pc:sldMkLst>
          <pc:docMk/>
          <pc:sldMk cId="1578726356" sldId="265"/>
        </pc:sldMkLst>
        <pc:spChg chg="add del mod">
          <ac:chgData name="Vales, Melissa-Ann" userId="302cb61a-9d1f-4dba-baef-ced431e84f02" providerId="ADAL" clId="{7CAE13F0-A928-411E-B83C-0B7650D318D7}" dt="2024-11-27T17:57:13.225" v="6191" actId="21"/>
          <ac:spMkLst>
            <pc:docMk/>
            <pc:sldMk cId="1578726356" sldId="265"/>
            <ac:spMk id="2" creationId="{27B299BB-41A1-4C90-B24F-68D76382DF19}"/>
          </ac:spMkLst>
        </pc:spChg>
        <pc:spChg chg="mod">
          <ac:chgData name="Vales, Melissa-Ann" userId="302cb61a-9d1f-4dba-baef-ced431e84f02" providerId="ADAL" clId="{7CAE13F0-A928-411E-B83C-0B7650D318D7}" dt="2024-11-27T18:39:32.759" v="8465" actId="20577"/>
          <ac:spMkLst>
            <pc:docMk/>
            <pc:sldMk cId="1578726356" sldId="265"/>
            <ac:spMk id="5" creationId="{1B07C49E-AFFC-EC46-8930-E4D428F5F943}"/>
          </ac:spMkLst>
        </pc:spChg>
        <pc:spChg chg="add del mod">
          <ac:chgData name="Vales, Melissa-Ann" userId="302cb61a-9d1f-4dba-baef-ced431e84f02" providerId="ADAL" clId="{7CAE13F0-A928-411E-B83C-0B7650D318D7}" dt="2024-11-27T17:56:41.558" v="6189"/>
          <ac:spMkLst>
            <pc:docMk/>
            <pc:sldMk cId="1578726356" sldId="265"/>
            <ac:spMk id="6" creationId="{9E1AB5D3-CEF9-6287-E3DC-E2A3E51E0B97}"/>
          </ac:spMkLst>
        </pc:spChg>
      </pc:sldChg>
      <pc:sldChg chg="modSp mod">
        <pc:chgData name="Vales, Melissa-Ann" userId="302cb61a-9d1f-4dba-baef-ced431e84f02" providerId="ADAL" clId="{7CAE13F0-A928-411E-B83C-0B7650D318D7}" dt="2024-11-27T17:50:20.228" v="6019" actId="14100"/>
        <pc:sldMkLst>
          <pc:docMk/>
          <pc:sldMk cId="779971636" sldId="266"/>
        </pc:sldMkLst>
        <pc:spChg chg="mod">
          <ac:chgData name="Vales, Melissa-Ann" userId="302cb61a-9d1f-4dba-baef-ced431e84f02" providerId="ADAL" clId="{7CAE13F0-A928-411E-B83C-0B7650D318D7}" dt="2024-11-27T17:50:20.228" v="6019" actId="14100"/>
          <ac:spMkLst>
            <pc:docMk/>
            <pc:sldMk cId="779971636" sldId="266"/>
            <ac:spMk id="5" creationId="{1B07C49E-AFFC-EC46-8930-E4D428F5F943}"/>
          </ac:spMkLst>
        </pc:spChg>
      </pc:sldChg>
      <pc:sldChg chg="addSp delSp modSp mod">
        <pc:chgData name="Vales, Melissa-Ann" userId="302cb61a-9d1f-4dba-baef-ced431e84f02" providerId="ADAL" clId="{7CAE13F0-A928-411E-B83C-0B7650D318D7}" dt="2024-11-27T22:09:17.035" v="11254" actId="20577"/>
        <pc:sldMkLst>
          <pc:docMk/>
          <pc:sldMk cId="3865605948" sldId="269"/>
        </pc:sldMkLst>
        <pc:spChg chg="add del mod">
          <ac:chgData name="Vales, Melissa-Ann" userId="302cb61a-9d1f-4dba-baef-ced431e84f02" providerId="ADAL" clId="{7CAE13F0-A928-411E-B83C-0B7650D318D7}" dt="2024-11-27T21:51:08.399" v="10743" actId="21"/>
          <ac:spMkLst>
            <pc:docMk/>
            <pc:sldMk cId="3865605948" sldId="269"/>
            <ac:spMk id="2" creationId="{6FE47875-CCD5-9846-1F5B-315E2BEA7C07}"/>
          </ac:spMkLst>
        </pc:spChg>
        <pc:spChg chg="mod">
          <ac:chgData name="Vales, Melissa-Ann" userId="302cb61a-9d1f-4dba-baef-ced431e84f02" providerId="ADAL" clId="{7CAE13F0-A928-411E-B83C-0B7650D318D7}" dt="2024-11-27T22:09:17.035" v="11254" actId="20577"/>
          <ac:spMkLst>
            <pc:docMk/>
            <pc:sldMk cId="3865605948" sldId="269"/>
            <ac:spMk id="3" creationId="{373827F3-F386-AA4E-80ED-D86DEF8C158D}"/>
          </ac:spMkLst>
        </pc:spChg>
        <pc:picChg chg="add del mod">
          <ac:chgData name="Vales, Melissa-Ann" userId="302cb61a-9d1f-4dba-baef-ced431e84f02" providerId="ADAL" clId="{7CAE13F0-A928-411E-B83C-0B7650D318D7}" dt="2024-11-27T22:02:26.095" v="10762" actId="478"/>
          <ac:picMkLst>
            <pc:docMk/>
            <pc:sldMk cId="3865605948" sldId="269"/>
            <ac:picMk id="7" creationId="{8AB6403C-12FE-E15F-83C9-A7AE644199D5}"/>
          </ac:picMkLst>
        </pc:picChg>
        <pc:picChg chg="add mod">
          <ac:chgData name="Vales, Melissa-Ann" userId="302cb61a-9d1f-4dba-baef-ced431e84f02" providerId="ADAL" clId="{7CAE13F0-A928-411E-B83C-0B7650D318D7}" dt="2024-11-27T22:02:50.775" v="10766" actId="14100"/>
          <ac:picMkLst>
            <pc:docMk/>
            <pc:sldMk cId="3865605948" sldId="269"/>
            <ac:picMk id="9" creationId="{FC157CFF-1663-108D-8A96-C8E62E589DE0}"/>
          </ac:picMkLst>
        </pc:picChg>
      </pc:sldChg>
      <pc:sldChg chg="addSp modSp mod">
        <pc:chgData name="Vales, Melissa-Ann" userId="302cb61a-9d1f-4dba-baef-ced431e84f02" providerId="ADAL" clId="{7CAE13F0-A928-411E-B83C-0B7650D318D7}" dt="2024-11-27T22:23:02.886" v="12190" actId="313"/>
        <pc:sldMkLst>
          <pc:docMk/>
          <pc:sldMk cId="2727850971" sldId="270"/>
        </pc:sldMkLst>
        <pc:spChg chg="mod">
          <ac:chgData name="Vales, Melissa-Ann" userId="302cb61a-9d1f-4dba-baef-ced431e84f02" providerId="ADAL" clId="{7CAE13F0-A928-411E-B83C-0B7650D318D7}" dt="2024-11-27T22:23:02.886" v="12190" actId="313"/>
          <ac:spMkLst>
            <pc:docMk/>
            <pc:sldMk cId="2727850971" sldId="270"/>
            <ac:spMk id="5" creationId="{1B07C49E-AFFC-EC46-8930-E4D428F5F943}"/>
          </ac:spMkLst>
        </pc:spChg>
        <pc:picChg chg="add mod">
          <ac:chgData name="Vales, Melissa-Ann" userId="302cb61a-9d1f-4dba-baef-ced431e84f02" providerId="ADAL" clId="{7CAE13F0-A928-411E-B83C-0B7650D318D7}" dt="2024-11-27T22:21:30.323" v="11982" actId="1076"/>
          <ac:picMkLst>
            <pc:docMk/>
            <pc:sldMk cId="2727850971" sldId="270"/>
            <ac:picMk id="6" creationId="{7599FD54-4DF6-24B9-E666-F7973F29C4F1}"/>
          </ac:picMkLst>
        </pc:picChg>
      </pc:sldChg>
      <pc:sldChg chg="modSp mod">
        <pc:chgData name="Vales, Melissa-Ann" userId="302cb61a-9d1f-4dba-baef-ced431e84f02" providerId="ADAL" clId="{7CAE13F0-A928-411E-B83C-0B7650D318D7}" dt="2024-12-02T07:14:58.996" v="15128" actId="255"/>
        <pc:sldMkLst>
          <pc:docMk/>
          <pc:sldMk cId="1630123617" sldId="274"/>
        </pc:sldMkLst>
        <pc:spChg chg="mod">
          <ac:chgData name="Vales, Melissa-Ann" userId="302cb61a-9d1f-4dba-baef-ced431e84f02" providerId="ADAL" clId="{7CAE13F0-A928-411E-B83C-0B7650D318D7}" dt="2024-12-02T07:14:58.996" v="15128" actId="255"/>
          <ac:spMkLst>
            <pc:docMk/>
            <pc:sldMk cId="1630123617" sldId="274"/>
            <ac:spMk id="5" creationId="{28684E62-A9F8-4E7A-AB01-78893062A1B4}"/>
          </ac:spMkLst>
        </pc:spChg>
      </pc:sldChg>
      <pc:sldChg chg="del">
        <pc:chgData name="Vales, Melissa-Ann" userId="302cb61a-9d1f-4dba-baef-ced431e84f02" providerId="ADAL" clId="{7CAE13F0-A928-411E-B83C-0B7650D318D7}" dt="2024-12-02T07:15:05.998" v="15129" actId="47"/>
        <pc:sldMkLst>
          <pc:docMk/>
          <pc:sldMk cId="3410008520" sldId="275"/>
        </pc:sldMkLst>
      </pc:sldChg>
      <pc:sldChg chg="modSp mod">
        <pc:chgData name="Vales, Melissa-Ann" userId="302cb61a-9d1f-4dba-baef-ced431e84f02" providerId="ADAL" clId="{7CAE13F0-A928-411E-B83C-0B7650D318D7}" dt="2024-11-27T20:00:24.411" v="9253" actId="15"/>
        <pc:sldMkLst>
          <pc:docMk/>
          <pc:sldMk cId="148114319" sldId="276"/>
        </pc:sldMkLst>
        <pc:spChg chg="mod">
          <ac:chgData name="Vales, Melissa-Ann" userId="302cb61a-9d1f-4dba-baef-ced431e84f02" providerId="ADAL" clId="{7CAE13F0-A928-411E-B83C-0B7650D318D7}" dt="2024-11-27T20:00:24.411" v="9253" actId="15"/>
          <ac:spMkLst>
            <pc:docMk/>
            <pc:sldMk cId="148114319" sldId="276"/>
            <ac:spMk id="5" creationId="{1B07C49E-AFFC-EC46-8930-E4D428F5F943}"/>
          </ac:spMkLst>
        </pc:spChg>
      </pc:sldChg>
      <pc:sldChg chg="addSp modSp mod">
        <pc:chgData name="Vales, Melissa-Ann" userId="302cb61a-9d1f-4dba-baef-ced431e84f02" providerId="ADAL" clId="{7CAE13F0-A928-411E-B83C-0B7650D318D7}" dt="2024-12-02T07:23:15.203" v="15346" actId="1076"/>
        <pc:sldMkLst>
          <pc:docMk/>
          <pc:sldMk cId="2459446073" sldId="289"/>
        </pc:sldMkLst>
        <pc:spChg chg="mod">
          <ac:chgData name="Vales, Melissa-Ann" userId="302cb61a-9d1f-4dba-baef-ced431e84f02" providerId="ADAL" clId="{7CAE13F0-A928-411E-B83C-0B7650D318D7}" dt="2024-12-02T07:23:10.866" v="15345" actId="20577"/>
          <ac:spMkLst>
            <pc:docMk/>
            <pc:sldMk cId="2459446073" sldId="289"/>
            <ac:spMk id="5" creationId="{1B07C49E-AFFC-EC46-8930-E4D428F5F943}"/>
          </ac:spMkLst>
        </pc:spChg>
        <pc:graphicFrameChg chg="add mod">
          <ac:chgData name="Vales, Melissa-Ann" userId="302cb61a-9d1f-4dba-baef-ced431e84f02" providerId="ADAL" clId="{7CAE13F0-A928-411E-B83C-0B7650D318D7}" dt="2024-12-02T07:23:15.203" v="15346" actId="1076"/>
          <ac:graphicFrameMkLst>
            <pc:docMk/>
            <pc:sldMk cId="2459446073" sldId="289"/>
            <ac:graphicFrameMk id="2" creationId="{77EC7129-F381-0CEC-F2D5-38F677BE691E}"/>
          </ac:graphicFrameMkLst>
        </pc:graphicFrameChg>
      </pc:sldChg>
      <pc:sldChg chg="addSp delSp modSp mod">
        <pc:chgData name="Vales, Melissa-Ann" userId="302cb61a-9d1f-4dba-baef-ced431e84f02" providerId="ADAL" clId="{7CAE13F0-A928-411E-B83C-0B7650D318D7}" dt="2024-11-27T21:48:12.921" v="10739" actId="14100"/>
        <pc:sldMkLst>
          <pc:docMk/>
          <pc:sldMk cId="1813711241" sldId="293"/>
        </pc:sldMkLst>
        <pc:spChg chg="add mod">
          <ac:chgData name="Vales, Melissa-Ann" userId="302cb61a-9d1f-4dba-baef-ced431e84f02" providerId="ADAL" clId="{7CAE13F0-A928-411E-B83C-0B7650D318D7}" dt="2024-11-27T21:41:23.179" v="10625" actId="1076"/>
          <ac:spMkLst>
            <pc:docMk/>
            <pc:sldMk cId="1813711241" sldId="293"/>
            <ac:spMk id="2" creationId="{DB563E7D-4FAC-EBAC-F850-E7C6AB401E34}"/>
          </ac:spMkLst>
        </pc:spChg>
        <pc:spChg chg="mod">
          <ac:chgData name="Vales, Melissa-Ann" userId="302cb61a-9d1f-4dba-baef-ced431e84f02" providerId="ADAL" clId="{7CAE13F0-A928-411E-B83C-0B7650D318D7}" dt="2024-11-27T21:48:12.921" v="10739" actId="14100"/>
          <ac:spMkLst>
            <pc:docMk/>
            <pc:sldMk cId="1813711241" sldId="293"/>
            <ac:spMk id="5" creationId="{1B07C49E-AFFC-EC46-8930-E4D428F5F943}"/>
          </ac:spMkLst>
        </pc:spChg>
        <pc:spChg chg="add mod">
          <ac:chgData name="Vales, Melissa-Ann" userId="302cb61a-9d1f-4dba-baef-ced431e84f02" providerId="ADAL" clId="{7CAE13F0-A928-411E-B83C-0B7650D318D7}" dt="2024-11-27T21:41:39.080" v="10628" actId="1076"/>
          <ac:spMkLst>
            <pc:docMk/>
            <pc:sldMk cId="1813711241" sldId="293"/>
            <ac:spMk id="6" creationId="{5497F07A-D97C-B97F-790E-0DDACAB8E425}"/>
          </ac:spMkLst>
        </pc:spChg>
        <pc:spChg chg="add mod">
          <ac:chgData name="Vales, Melissa-Ann" userId="302cb61a-9d1f-4dba-baef-ced431e84f02" providerId="ADAL" clId="{7CAE13F0-A928-411E-B83C-0B7650D318D7}" dt="2024-11-27T21:42:05.816" v="10638" actId="1076"/>
          <ac:spMkLst>
            <pc:docMk/>
            <pc:sldMk cId="1813711241" sldId="293"/>
            <ac:spMk id="7" creationId="{DA7A71D1-A244-196A-9982-F6975B3A50C5}"/>
          </ac:spMkLst>
        </pc:spChg>
        <pc:spChg chg="add mod">
          <ac:chgData name="Vales, Melissa-Ann" userId="302cb61a-9d1f-4dba-baef-ced431e84f02" providerId="ADAL" clId="{7CAE13F0-A928-411E-B83C-0B7650D318D7}" dt="2024-11-27T21:42:26.345" v="10642" actId="1076"/>
          <ac:spMkLst>
            <pc:docMk/>
            <pc:sldMk cId="1813711241" sldId="293"/>
            <ac:spMk id="8" creationId="{E0927E7F-06DF-113D-E6BA-2C8676120F82}"/>
          </ac:spMkLst>
        </pc:spChg>
        <pc:spChg chg="add mod">
          <ac:chgData name="Vales, Melissa-Ann" userId="302cb61a-9d1f-4dba-baef-ced431e84f02" providerId="ADAL" clId="{7CAE13F0-A928-411E-B83C-0B7650D318D7}" dt="2024-11-27T21:42:14.084" v="10640" actId="1076"/>
          <ac:spMkLst>
            <pc:docMk/>
            <pc:sldMk cId="1813711241" sldId="293"/>
            <ac:spMk id="9" creationId="{BF29B6AE-BDBF-5C13-4F36-6D74E6616DB8}"/>
          </ac:spMkLst>
        </pc:spChg>
        <pc:spChg chg="add mod">
          <ac:chgData name="Vales, Melissa-Ann" userId="302cb61a-9d1f-4dba-baef-ced431e84f02" providerId="ADAL" clId="{7CAE13F0-A928-411E-B83C-0B7650D318D7}" dt="2024-11-27T21:42:36.182" v="10644" actId="1076"/>
          <ac:spMkLst>
            <pc:docMk/>
            <pc:sldMk cId="1813711241" sldId="293"/>
            <ac:spMk id="10" creationId="{534FDBA9-D467-C533-77B0-49A4AFDD44F0}"/>
          </ac:spMkLst>
        </pc:spChg>
        <pc:spChg chg="add mod">
          <ac:chgData name="Vales, Melissa-Ann" userId="302cb61a-9d1f-4dba-baef-ced431e84f02" providerId="ADAL" clId="{7CAE13F0-A928-411E-B83C-0B7650D318D7}" dt="2024-11-27T21:45:23.914" v="10679" actId="1076"/>
          <ac:spMkLst>
            <pc:docMk/>
            <pc:sldMk cId="1813711241" sldId="293"/>
            <ac:spMk id="11" creationId="{A596652B-1548-D1B0-BD4D-2270CE599397}"/>
          </ac:spMkLst>
        </pc:spChg>
        <pc:spChg chg="add mod">
          <ac:chgData name="Vales, Melissa-Ann" userId="302cb61a-9d1f-4dba-baef-ced431e84f02" providerId="ADAL" clId="{7CAE13F0-A928-411E-B83C-0B7650D318D7}" dt="2024-11-27T21:43:31.163" v="10653" actId="1076"/>
          <ac:spMkLst>
            <pc:docMk/>
            <pc:sldMk cId="1813711241" sldId="293"/>
            <ac:spMk id="12" creationId="{2ABBB880-E454-BBE0-1CE5-B51DD8A2C08C}"/>
          </ac:spMkLst>
        </pc:spChg>
        <pc:spChg chg="add mod">
          <ac:chgData name="Vales, Melissa-Ann" userId="302cb61a-9d1f-4dba-baef-ced431e84f02" providerId="ADAL" clId="{7CAE13F0-A928-411E-B83C-0B7650D318D7}" dt="2024-11-27T21:45:40.383" v="10682" actId="1076"/>
          <ac:spMkLst>
            <pc:docMk/>
            <pc:sldMk cId="1813711241" sldId="293"/>
            <ac:spMk id="13" creationId="{6B06071A-A1FD-C050-4AE4-8A196FE42EFB}"/>
          </ac:spMkLst>
        </pc:spChg>
        <pc:spChg chg="add mod">
          <ac:chgData name="Vales, Melissa-Ann" userId="302cb61a-9d1f-4dba-baef-ced431e84f02" providerId="ADAL" clId="{7CAE13F0-A928-411E-B83C-0B7650D318D7}" dt="2024-11-27T21:46:27.161" v="10693" actId="1076"/>
          <ac:spMkLst>
            <pc:docMk/>
            <pc:sldMk cId="1813711241" sldId="293"/>
            <ac:spMk id="14" creationId="{766C91D8-0C84-A400-1950-15F389FF906B}"/>
          </ac:spMkLst>
        </pc:spChg>
        <pc:spChg chg="add mod">
          <ac:chgData name="Vales, Melissa-Ann" userId="302cb61a-9d1f-4dba-baef-ced431e84f02" providerId="ADAL" clId="{7CAE13F0-A928-411E-B83C-0B7650D318D7}" dt="2024-11-27T21:46:18.892" v="10691" actId="1076"/>
          <ac:spMkLst>
            <pc:docMk/>
            <pc:sldMk cId="1813711241" sldId="293"/>
            <ac:spMk id="15" creationId="{C023BA9C-3864-0EC0-AD8B-C1700433BDCE}"/>
          </ac:spMkLst>
        </pc:spChg>
        <pc:spChg chg="add mod">
          <ac:chgData name="Vales, Melissa-Ann" userId="302cb61a-9d1f-4dba-baef-ced431e84f02" providerId="ADAL" clId="{7CAE13F0-A928-411E-B83C-0B7650D318D7}" dt="2024-11-27T21:45:57.861" v="10687" actId="1076"/>
          <ac:spMkLst>
            <pc:docMk/>
            <pc:sldMk cId="1813711241" sldId="293"/>
            <ac:spMk id="16" creationId="{A6886722-DAAE-6E17-4AA5-6546A6D14C51}"/>
          </ac:spMkLst>
        </pc:spChg>
        <pc:spChg chg="add mod">
          <ac:chgData name="Vales, Melissa-Ann" userId="302cb61a-9d1f-4dba-baef-ced431e84f02" providerId="ADAL" clId="{7CAE13F0-A928-411E-B83C-0B7650D318D7}" dt="2024-11-27T21:45:30.060" v="10680" actId="1076"/>
          <ac:spMkLst>
            <pc:docMk/>
            <pc:sldMk cId="1813711241" sldId="293"/>
            <ac:spMk id="17" creationId="{2F7D25EE-A4FE-E5BC-A68E-B109A97BA63B}"/>
          </ac:spMkLst>
        </pc:spChg>
        <pc:spChg chg="add mod">
          <ac:chgData name="Vales, Melissa-Ann" userId="302cb61a-9d1f-4dba-baef-ced431e84f02" providerId="ADAL" clId="{7CAE13F0-A928-411E-B83C-0B7650D318D7}" dt="2024-11-27T21:41:35.953" v="10627" actId="1076"/>
          <ac:spMkLst>
            <pc:docMk/>
            <pc:sldMk cId="1813711241" sldId="293"/>
            <ac:spMk id="18" creationId="{1C3FF292-A0DE-333F-8A3A-DF96F3991E94}"/>
          </ac:spMkLst>
        </pc:spChg>
        <pc:spChg chg="add del mod">
          <ac:chgData name="Vales, Melissa-Ann" userId="302cb61a-9d1f-4dba-baef-ced431e84f02" providerId="ADAL" clId="{7CAE13F0-A928-411E-B83C-0B7650D318D7}" dt="2024-11-27T21:44:01.822" v="10661" actId="478"/>
          <ac:spMkLst>
            <pc:docMk/>
            <pc:sldMk cId="1813711241" sldId="293"/>
            <ac:spMk id="19" creationId="{D6DD28B2-7CF0-D7F9-B404-C4109C65E9D8}"/>
          </ac:spMkLst>
        </pc:spChg>
        <pc:spChg chg="add del mod">
          <ac:chgData name="Vales, Melissa-Ann" userId="302cb61a-9d1f-4dba-baef-ced431e84f02" providerId="ADAL" clId="{7CAE13F0-A928-411E-B83C-0B7650D318D7}" dt="2024-11-27T21:44:01.161" v="10660" actId="478"/>
          <ac:spMkLst>
            <pc:docMk/>
            <pc:sldMk cId="1813711241" sldId="293"/>
            <ac:spMk id="20" creationId="{EDBA78E5-7A84-C887-8F9B-B3F01BE7A24C}"/>
          </ac:spMkLst>
        </pc:spChg>
        <pc:spChg chg="add mod">
          <ac:chgData name="Vales, Melissa-Ann" userId="302cb61a-9d1f-4dba-baef-ced431e84f02" providerId="ADAL" clId="{7CAE13F0-A928-411E-B83C-0B7650D318D7}" dt="2024-11-27T21:43:58.896" v="10659" actId="688"/>
          <ac:spMkLst>
            <pc:docMk/>
            <pc:sldMk cId="1813711241" sldId="293"/>
            <ac:spMk id="21" creationId="{65D3F164-1643-380C-946C-CDB8DFC18822}"/>
          </ac:spMkLst>
        </pc:spChg>
        <pc:spChg chg="add mod">
          <ac:chgData name="Vales, Melissa-Ann" userId="302cb61a-9d1f-4dba-baef-ced431e84f02" providerId="ADAL" clId="{7CAE13F0-A928-411E-B83C-0B7650D318D7}" dt="2024-11-27T21:43:46.299" v="10656" actId="688"/>
          <ac:spMkLst>
            <pc:docMk/>
            <pc:sldMk cId="1813711241" sldId="293"/>
            <ac:spMk id="22" creationId="{7896FF37-4B76-940F-B985-5929A4051E8F}"/>
          </ac:spMkLst>
        </pc:spChg>
        <pc:spChg chg="add mod">
          <ac:chgData name="Vales, Melissa-Ann" userId="302cb61a-9d1f-4dba-baef-ced431e84f02" providerId="ADAL" clId="{7CAE13F0-A928-411E-B83C-0B7650D318D7}" dt="2024-11-27T21:42:32.783" v="10643" actId="1076"/>
          <ac:spMkLst>
            <pc:docMk/>
            <pc:sldMk cId="1813711241" sldId="293"/>
            <ac:spMk id="23" creationId="{9285EFE1-F5E7-1DA5-EF47-CC49B9C7769F}"/>
          </ac:spMkLst>
        </pc:spChg>
        <pc:spChg chg="add mod">
          <ac:chgData name="Vales, Melissa-Ann" userId="302cb61a-9d1f-4dba-baef-ced431e84f02" providerId="ADAL" clId="{7CAE13F0-A928-411E-B83C-0B7650D318D7}" dt="2024-11-27T21:42:19.975" v="10641" actId="1076"/>
          <ac:spMkLst>
            <pc:docMk/>
            <pc:sldMk cId="1813711241" sldId="293"/>
            <ac:spMk id="24" creationId="{6E8A7A0D-E3F5-7EC0-0692-C09DB6CE7995}"/>
          </ac:spMkLst>
        </pc:spChg>
        <pc:spChg chg="add mod">
          <ac:chgData name="Vales, Melissa-Ann" userId="302cb61a-9d1f-4dba-baef-ced431e84f02" providerId="ADAL" clId="{7CAE13F0-A928-411E-B83C-0B7650D318D7}" dt="2024-11-27T21:42:10.527" v="10639" actId="1076"/>
          <ac:spMkLst>
            <pc:docMk/>
            <pc:sldMk cId="1813711241" sldId="293"/>
            <ac:spMk id="25" creationId="{44367832-7544-0177-A086-915F24C2C711}"/>
          </ac:spMkLst>
        </pc:spChg>
        <pc:spChg chg="add mod">
          <ac:chgData name="Vales, Melissa-Ann" userId="302cb61a-9d1f-4dba-baef-ced431e84f02" providerId="ADAL" clId="{7CAE13F0-A928-411E-B83C-0B7650D318D7}" dt="2024-11-27T21:41:59.034" v="10637" actId="1076"/>
          <ac:spMkLst>
            <pc:docMk/>
            <pc:sldMk cId="1813711241" sldId="293"/>
            <ac:spMk id="26" creationId="{3E5A25D6-5BE8-F3FC-CE5A-A8D58C7BE0E7}"/>
          </ac:spMkLst>
        </pc:spChg>
        <pc:spChg chg="add mod">
          <ac:chgData name="Vales, Melissa-Ann" userId="302cb61a-9d1f-4dba-baef-ced431e84f02" providerId="ADAL" clId="{7CAE13F0-A928-411E-B83C-0B7650D318D7}" dt="2024-11-27T21:45:33.626" v="10681" actId="1076"/>
          <ac:spMkLst>
            <pc:docMk/>
            <pc:sldMk cId="1813711241" sldId="293"/>
            <ac:spMk id="27" creationId="{20E1D02C-72B2-D605-B1AE-855FF6961B13}"/>
          </ac:spMkLst>
        </pc:spChg>
        <pc:spChg chg="add mod">
          <ac:chgData name="Vales, Melissa-Ann" userId="302cb61a-9d1f-4dba-baef-ced431e84f02" providerId="ADAL" clId="{7CAE13F0-A928-411E-B83C-0B7650D318D7}" dt="2024-11-27T21:45:55.006" v="10686" actId="1076"/>
          <ac:spMkLst>
            <pc:docMk/>
            <pc:sldMk cId="1813711241" sldId="293"/>
            <ac:spMk id="28" creationId="{349695C1-9C55-4E56-D0F9-A9AE3F719910}"/>
          </ac:spMkLst>
        </pc:spChg>
        <pc:spChg chg="add mod">
          <ac:chgData name="Vales, Melissa-Ann" userId="302cb61a-9d1f-4dba-baef-ced431e84f02" providerId="ADAL" clId="{7CAE13F0-A928-411E-B83C-0B7650D318D7}" dt="2024-11-27T21:46:22.551" v="10692" actId="1076"/>
          <ac:spMkLst>
            <pc:docMk/>
            <pc:sldMk cId="1813711241" sldId="293"/>
            <ac:spMk id="29" creationId="{8FCEB784-3084-1C39-A893-554FD98C2C66}"/>
          </ac:spMkLst>
        </pc:spChg>
        <pc:spChg chg="add mod">
          <ac:chgData name="Vales, Melissa-Ann" userId="302cb61a-9d1f-4dba-baef-ced431e84f02" providerId="ADAL" clId="{7CAE13F0-A928-411E-B83C-0B7650D318D7}" dt="2024-11-27T21:46:29.856" v="10694" actId="1076"/>
          <ac:spMkLst>
            <pc:docMk/>
            <pc:sldMk cId="1813711241" sldId="293"/>
            <ac:spMk id="30" creationId="{EABAC525-36EB-AFB8-F031-ACD454026CA6}"/>
          </ac:spMkLst>
        </pc:spChg>
        <pc:spChg chg="add mod">
          <ac:chgData name="Vales, Melissa-Ann" userId="302cb61a-9d1f-4dba-baef-ced431e84f02" providerId="ADAL" clId="{7CAE13F0-A928-411E-B83C-0B7650D318D7}" dt="2024-11-27T21:46:41.129" v="10696" actId="1076"/>
          <ac:spMkLst>
            <pc:docMk/>
            <pc:sldMk cId="1813711241" sldId="293"/>
            <ac:spMk id="31" creationId="{4D1E5846-EBC7-8A42-AA3C-045AB2DD1883}"/>
          </ac:spMkLst>
        </pc:spChg>
      </pc:sldChg>
      <pc:sldChg chg="addSp modSp mod">
        <pc:chgData name="Vales, Melissa-Ann" userId="302cb61a-9d1f-4dba-baef-ced431e84f02" providerId="ADAL" clId="{7CAE13F0-A928-411E-B83C-0B7650D318D7}" dt="2024-11-27T23:20:52.047" v="13229" actId="27636"/>
        <pc:sldMkLst>
          <pc:docMk/>
          <pc:sldMk cId="981671777" sldId="296"/>
        </pc:sldMkLst>
        <pc:spChg chg="mod">
          <ac:chgData name="Vales, Melissa-Ann" userId="302cb61a-9d1f-4dba-baef-ced431e84f02" providerId="ADAL" clId="{7CAE13F0-A928-411E-B83C-0B7650D318D7}" dt="2024-11-27T23:07:28.665" v="13050" actId="20577"/>
          <ac:spMkLst>
            <pc:docMk/>
            <pc:sldMk cId="981671777" sldId="296"/>
            <ac:spMk id="2" creationId="{54176327-8CC4-4356-8BBB-DC4965CE9857}"/>
          </ac:spMkLst>
        </pc:spChg>
        <pc:spChg chg="mod">
          <ac:chgData name="Vales, Melissa-Ann" userId="302cb61a-9d1f-4dba-baef-ced431e84f02" providerId="ADAL" clId="{7CAE13F0-A928-411E-B83C-0B7650D318D7}" dt="2024-11-27T23:20:52.047" v="13229" actId="27636"/>
          <ac:spMkLst>
            <pc:docMk/>
            <pc:sldMk cId="981671777" sldId="296"/>
            <ac:spMk id="5" creationId="{85D9F803-CDBC-C74C-AF1B-2B5937D1C241}"/>
          </ac:spMkLst>
        </pc:spChg>
        <pc:picChg chg="add mod">
          <ac:chgData name="Vales, Melissa-Ann" userId="302cb61a-9d1f-4dba-baef-ced431e84f02" providerId="ADAL" clId="{7CAE13F0-A928-411E-B83C-0B7650D318D7}" dt="2024-11-27T23:10:30.509" v="13066" actId="14100"/>
          <ac:picMkLst>
            <pc:docMk/>
            <pc:sldMk cId="981671777" sldId="296"/>
            <ac:picMk id="6" creationId="{0C9DC023-187F-3AFC-1EF7-0A45B1D19528}"/>
          </ac:picMkLst>
        </pc:picChg>
      </pc:sldChg>
      <pc:sldChg chg="addSp modSp mod">
        <pc:chgData name="Vales, Melissa-Ann" userId="302cb61a-9d1f-4dba-baef-ced431e84f02" providerId="ADAL" clId="{7CAE13F0-A928-411E-B83C-0B7650D318D7}" dt="2024-11-27T01:36:31.235" v="2795" actId="20577"/>
        <pc:sldMkLst>
          <pc:docMk/>
          <pc:sldMk cId="280316088" sldId="299"/>
        </pc:sldMkLst>
        <pc:spChg chg="mod">
          <ac:chgData name="Vales, Melissa-Ann" userId="302cb61a-9d1f-4dba-baef-ced431e84f02" providerId="ADAL" clId="{7CAE13F0-A928-411E-B83C-0B7650D318D7}" dt="2024-11-27T01:36:31.235" v="2795" actId="20577"/>
          <ac:spMkLst>
            <pc:docMk/>
            <pc:sldMk cId="280316088" sldId="299"/>
            <ac:spMk id="3" creationId="{AB0AB2AC-B7E6-6849-9AE9-697369407F8F}"/>
          </ac:spMkLst>
        </pc:spChg>
        <pc:spChg chg="mod">
          <ac:chgData name="Vales, Melissa-Ann" userId="302cb61a-9d1f-4dba-baef-ced431e84f02" providerId="ADAL" clId="{7CAE13F0-A928-411E-B83C-0B7650D318D7}" dt="2024-11-27T01:31:13.833" v="2720" actId="14100"/>
          <ac:spMkLst>
            <pc:docMk/>
            <pc:sldMk cId="280316088" sldId="299"/>
            <ac:spMk id="5" creationId="{1B07C49E-AFFC-EC46-8930-E4D428F5F943}"/>
          </ac:spMkLst>
        </pc:spChg>
        <pc:picChg chg="add mod">
          <ac:chgData name="Vales, Melissa-Ann" userId="302cb61a-9d1f-4dba-baef-ced431e84f02" providerId="ADAL" clId="{7CAE13F0-A928-411E-B83C-0B7650D318D7}" dt="2024-11-27T01:26:36.758" v="2413" actId="1076"/>
          <ac:picMkLst>
            <pc:docMk/>
            <pc:sldMk cId="280316088" sldId="299"/>
            <ac:picMk id="7" creationId="{9EEBC0FE-0684-F526-9ED5-F9A5B91F27EF}"/>
          </ac:picMkLst>
        </pc:picChg>
        <pc:picChg chg="add mod">
          <ac:chgData name="Vales, Melissa-Ann" userId="302cb61a-9d1f-4dba-baef-ced431e84f02" providerId="ADAL" clId="{7CAE13F0-A928-411E-B83C-0B7650D318D7}" dt="2024-11-27T01:27:39.181" v="2505" actId="1076"/>
          <ac:picMkLst>
            <pc:docMk/>
            <pc:sldMk cId="280316088" sldId="299"/>
            <ac:picMk id="9" creationId="{88ACE0BD-30F6-B419-CA4A-A7314904EE3E}"/>
          </ac:picMkLst>
        </pc:picChg>
        <pc:picChg chg="add mod">
          <ac:chgData name="Vales, Melissa-Ann" userId="302cb61a-9d1f-4dba-baef-ced431e84f02" providerId="ADAL" clId="{7CAE13F0-A928-411E-B83C-0B7650D318D7}" dt="2024-11-27T01:29:50.619" v="2607" actId="1076"/>
          <ac:picMkLst>
            <pc:docMk/>
            <pc:sldMk cId="280316088" sldId="299"/>
            <ac:picMk id="11" creationId="{3765F402-7D3E-7C31-9BE2-433386288779}"/>
          </ac:picMkLst>
        </pc:picChg>
        <pc:picChg chg="add mod">
          <ac:chgData name="Vales, Melissa-Ann" userId="302cb61a-9d1f-4dba-baef-ced431e84f02" providerId="ADAL" clId="{7CAE13F0-A928-411E-B83C-0B7650D318D7}" dt="2024-11-27T01:31:32.881" v="2724" actId="14100"/>
          <ac:picMkLst>
            <pc:docMk/>
            <pc:sldMk cId="280316088" sldId="299"/>
            <ac:picMk id="13" creationId="{5CAC2FFA-394E-9525-FAAA-1B8748E920E0}"/>
          </ac:picMkLst>
        </pc:picChg>
      </pc:sldChg>
      <pc:sldChg chg="addSp modSp mod">
        <pc:chgData name="Vales, Melissa-Ann" userId="302cb61a-9d1f-4dba-baef-ced431e84f02" providerId="ADAL" clId="{7CAE13F0-A928-411E-B83C-0B7650D318D7}" dt="2024-11-27T01:44:57.594" v="3102" actId="14100"/>
        <pc:sldMkLst>
          <pc:docMk/>
          <pc:sldMk cId="1385553969" sldId="302"/>
        </pc:sldMkLst>
        <pc:spChg chg="mod">
          <ac:chgData name="Vales, Melissa-Ann" userId="302cb61a-9d1f-4dba-baef-ced431e84f02" providerId="ADAL" clId="{7CAE13F0-A928-411E-B83C-0B7650D318D7}" dt="2024-11-27T01:44:04.806" v="3094" actId="20577"/>
          <ac:spMkLst>
            <pc:docMk/>
            <pc:sldMk cId="1385553969" sldId="302"/>
            <ac:spMk id="2" creationId="{8B78C759-C687-440F-8CAE-D3071F1AB630}"/>
          </ac:spMkLst>
        </pc:spChg>
        <pc:spChg chg="mod">
          <ac:chgData name="Vales, Melissa-Ann" userId="302cb61a-9d1f-4dba-baef-ced431e84f02" providerId="ADAL" clId="{7CAE13F0-A928-411E-B83C-0B7650D318D7}" dt="2024-11-27T01:36:41.527" v="2807" actId="20577"/>
          <ac:spMkLst>
            <pc:docMk/>
            <pc:sldMk cId="1385553969" sldId="302"/>
            <ac:spMk id="3" creationId="{AB0AB2AC-B7E6-6849-9AE9-697369407F8F}"/>
          </ac:spMkLst>
        </pc:spChg>
        <pc:picChg chg="add mod">
          <ac:chgData name="Vales, Melissa-Ann" userId="302cb61a-9d1f-4dba-baef-ced431e84f02" providerId="ADAL" clId="{7CAE13F0-A928-411E-B83C-0B7650D318D7}" dt="2024-11-27T01:40:32.153" v="3017" actId="1076"/>
          <ac:picMkLst>
            <pc:docMk/>
            <pc:sldMk cId="1385553969" sldId="302"/>
            <ac:picMk id="7" creationId="{B4536005-1E1B-D607-A205-332E026C5E59}"/>
          </ac:picMkLst>
        </pc:picChg>
        <pc:picChg chg="add mod">
          <ac:chgData name="Vales, Melissa-Ann" userId="302cb61a-9d1f-4dba-baef-ced431e84f02" providerId="ADAL" clId="{7CAE13F0-A928-411E-B83C-0B7650D318D7}" dt="2024-11-27T01:40:30.243" v="3016" actId="1076"/>
          <ac:picMkLst>
            <pc:docMk/>
            <pc:sldMk cId="1385553969" sldId="302"/>
            <ac:picMk id="9" creationId="{220B1FC2-7B04-767B-6DA6-167563639CA3}"/>
          </ac:picMkLst>
        </pc:picChg>
        <pc:picChg chg="add mod">
          <ac:chgData name="Vales, Melissa-Ann" userId="302cb61a-9d1f-4dba-baef-ced431e84f02" providerId="ADAL" clId="{7CAE13F0-A928-411E-B83C-0B7650D318D7}" dt="2024-11-27T01:44:57.594" v="3102" actId="14100"/>
          <ac:picMkLst>
            <pc:docMk/>
            <pc:sldMk cId="1385553969" sldId="302"/>
            <ac:picMk id="12" creationId="{2E306516-A6C2-D5AE-FA52-2889636F7ED7}"/>
          </ac:picMkLst>
        </pc:picChg>
      </pc:sldChg>
      <pc:sldChg chg="modSp mod">
        <pc:chgData name="Vales, Melissa-Ann" userId="302cb61a-9d1f-4dba-baef-ced431e84f02" providerId="ADAL" clId="{7CAE13F0-A928-411E-B83C-0B7650D318D7}" dt="2024-11-27T20:17:14.878" v="9667" actId="20577"/>
        <pc:sldMkLst>
          <pc:docMk/>
          <pc:sldMk cId="334532777" sldId="303"/>
        </pc:sldMkLst>
        <pc:spChg chg="mod">
          <ac:chgData name="Vales, Melissa-Ann" userId="302cb61a-9d1f-4dba-baef-ced431e84f02" providerId="ADAL" clId="{7CAE13F0-A928-411E-B83C-0B7650D318D7}" dt="2024-11-27T20:17:14.878" v="9667" actId="20577"/>
          <ac:spMkLst>
            <pc:docMk/>
            <pc:sldMk cId="334532777" sldId="303"/>
            <ac:spMk id="5" creationId="{1B07C49E-AFFC-EC46-8930-E4D428F5F943}"/>
          </ac:spMkLst>
        </pc:spChg>
      </pc:sldChg>
      <pc:sldChg chg="addSp modSp mod">
        <pc:chgData name="Vales, Melissa-Ann" userId="302cb61a-9d1f-4dba-baef-ced431e84f02" providerId="ADAL" clId="{7CAE13F0-A928-411E-B83C-0B7650D318D7}" dt="2024-11-27T22:09:23.332" v="11256" actId="20577"/>
        <pc:sldMkLst>
          <pc:docMk/>
          <pc:sldMk cId="3869789237" sldId="304"/>
        </pc:sldMkLst>
        <pc:spChg chg="mod">
          <ac:chgData name="Vales, Melissa-Ann" userId="302cb61a-9d1f-4dba-baef-ced431e84f02" providerId="ADAL" clId="{7CAE13F0-A928-411E-B83C-0B7650D318D7}" dt="2024-11-27T22:09:23.332" v="11256" actId="20577"/>
          <ac:spMkLst>
            <pc:docMk/>
            <pc:sldMk cId="3869789237" sldId="304"/>
            <ac:spMk id="3" creationId="{373827F3-F386-AA4E-80ED-D86DEF8C158D}"/>
          </ac:spMkLst>
        </pc:spChg>
        <pc:picChg chg="add mod">
          <ac:chgData name="Vales, Melissa-Ann" userId="302cb61a-9d1f-4dba-baef-ced431e84f02" providerId="ADAL" clId="{7CAE13F0-A928-411E-B83C-0B7650D318D7}" dt="2024-11-27T22:06:31.015" v="11047" actId="1076"/>
          <ac:picMkLst>
            <pc:docMk/>
            <pc:sldMk cId="3869789237" sldId="304"/>
            <ac:picMk id="6" creationId="{206B2CA4-4B20-2F6B-4325-E3811B502C9C}"/>
          </ac:picMkLst>
        </pc:picChg>
      </pc:sldChg>
      <pc:sldChg chg="addSp modSp mod">
        <pc:chgData name="Vales, Melissa-Ann" userId="302cb61a-9d1f-4dba-baef-ced431e84f02" providerId="ADAL" clId="{7CAE13F0-A928-411E-B83C-0B7650D318D7}" dt="2024-11-27T22:11:54.269" v="11427" actId="20577"/>
        <pc:sldMkLst>
          <pc:docMk/>
          <pc:sldMk cId="80090182" sldId="305"/>
        </pc:sldMkLst>
        <pc:spChg chg="mod">
          <ac:chgData name="Vales, Melissa-Ann" userId="302cb61a-9d1f-4dba-baef-ced431e84f02" providerId="ADAL" clId="{7CAE13F0-A928-411E-B83C-0B7650D318D7}" dt="2024-11-27T22:11:54.269" v="11427" actId="20577"/>
          <ac:spMkLst>
            <pc:docMk/>
            <pc:sldMk cId="80090182" sldId="305"/>
            <ac:spMk id="3" creationId="{373827F3-F386-AA4E-80ED-D86DEF8C158D}"/>
          </ac:spMkLst>
        </pc:spChg>
        <pc:picChg chg="add mod">
          <ac:chgData name="Vales, Melissa-Ann" userId="302cb61a-9d1f-4dba-baef-ced431e84f02" providerId="ADAL" clId="{7CAE13F0-A928-411E-B83C-0B7650D318D7}" dt="2024-11-27T22:10:42.362" v="11283" actId="1076"/>
          <ac:picMkLst>
            <pc:docMk/>
            <pc:sldMk cId="80090182" sldId="305"/>
            <ac:picMk id="6" creationId="{3EA1C918-C131-DA30-7732-267E5EF758F7}"/>
          </ac:picMkLst>
        </pc:picChg>
      </pc:sldChg>
      <pc:sldChg chg="addSp modSp mod">
        <pc:chgData name="Vales, Melissa-Ann" userId="302cb61a-9d1f-4dba-baef-ced431e84f02" providerId="ADAL" clId="{7CAE13F0-A928-411E-B83C-0B7650D318D7}" dt="2024-11-27T22:16:06.372" v="11890" actId="20577"/>
        <pc:sldMkLst>
          <pc:docMk/>
          <pc:sldMk cId="3145340593" sldId="306"/>
        </pc:sldMkLst>
        <pc:spChg chg="mod">
          <ac:chgData name="Vales, Melissa-Ann" userId="302cb61a-9d1f-4dba-baef-ced431e84f02" providerId="ADAL" clId="{7CAE13F0-A928-411E-B83C-0B7650D318D7}" dt="2024-11-27T22:16:06.372" v="11890" actId="20577"/>
          <ac:spMkLst>
            <pc:docMk/>
            <pc:sldMk cId="3145340593" sldId="306"/>
            <ac:spMk id="3" creationId="{373827F3-F386-AA4E-80ED-D86DEF8C158D}"/>
          </ac:spMkLst>
        </pc:spChg>
        <pc:picChg chg="add mod">
          <ac:chgData name="Vales, Melissa-Ann" userId="302cb61a-9d1f-4dba-baef-ced431e84f02" providerId="ADAL" clId="{7CAE13F0-A928-411E-B83C-0B7650D318D7}" dt="2024-11-27T22:14:33.385" v="11624" actId="14100"/>
          <ac:picMkLst>
            <pc:docMk/>
            <pc:sldMk cId="3145340593" sldId="306"/>
            <ac:picMk id="6" creationId="{B48E0997-B8FB-AE65-9388-70258D65D71B}"/>
          </ac:picMkLst>
        </pc:picChg>
      </pc:sldChg>
      <pc:sldChg chg="addSp modSp mod">
        <pc:chgData name="Vales, Melissa-Ann" userId="302cb61a-9d1f-4dba-baef-ced431e84f02" providerId="ADAL" clId="{7CAE13F0-A928-411E-B83C-0B7650D318D7}" dt="2024-11-27T22:13:32.516" v="11603" actId="20577"/>
        <pc:sldMkLst>
          <pc:docMk/>
          <pc:sldMk cId="1106727586" sldId="307"/>
        </pc:sldMkLst>
        <pc:spChg chg="mod">
          <ac:chgData name="Vales, Melissa-Ann" userId="302cb61a-9d1f-4dba-baef-ced431e84f02" providerId="ADAL" clId="{7CAE13F0-A928-411E-B83C-0B7650D318D7}" dt="2024-11-27T22:13:32.516" v="11603" actId="20577"/>
          <ac:spMkLst>
            <pc:docMk/>
            <pc:sldMk cId="1106727586" sldId="307"/>
            <ac:spMk id="3" creationId="{373827F3-F386-AA4E-80ED-D86DEF8C158D}"/>
          </ac:spMkLst>
        </pc:spChg>
        <pc:picChg chg="add mod">
          <ac:chgData name="Vales, Melissa-Ann" userId="302cb61a-9d1f-4dba-baef-ced431e84f02" providerId="ADAL" clId="{7CAE13F0-A928-411E-B83C-0B7650D318D7}" dt="2024-11-27T22:12:38.146" v="11444" actId="14100"/>
          <ac:picMkLst>
            <pc:docMk/>
            <pc:sldMk cId="1106727586" sldId="307"/>
            <ac:picMk id="6" creationId="{34F3979C-5E2E-53AC-F8DD-CA06144A6A02}"/>
          </ac:picMkLst>
        </pc:picChg>
      </pc:sldChg>
      <pc:sldChg chg="addSp delSp modSp mod setBg">
        <pc:chgData name="Vales, Melissa-Ann" userId="302cb61a-9d1f-4dba-baef-ced431e84f02" providerId="ADAL" clId="{7CAE13F0-A928-411E-B83C-0B7650D318D7}" dt="2024-11-27T22:18:32.365" v="11972" actId="14100"/>
        <pc:sldMkLst>
          <pc:docMk/>
          <pc:sldMk cId="706594483" sldId="308"/>
        </pc:sldMkLst>
        <pc:spChg chg="mod ord">
          <ac:chgData name="Vales, Melissa-Ann" userId="302cb61a-9d1f-4dba-baef-ced431e84f02" providerId="ADAL" clId="{7CAE13F0-A928-411E-B83C-0B7650D318D7}" dt="2024-11-27T22:18:24.223" v="11970" actId="5793"/>
          <ac:spMkLst>
            <pc:docMk/>
            <pc:sldMk cId="706594483" sldId="308"/>
            <ac:spMk id="3" creationId="{373827F3-F386-AA4E-80ED-D86DEF8C158D}"/>
          </ac:spMkLst>
        </pc:spChg>
        <pc:spChg chg="mod ord">
          <ac:chgData name="Vales, Melissa-Ann" userId="302cb61a-9d1f-4dba-baef-ced431e84f02" providerId="ADAL" clId="{7CAE13F0-A928-411E-B83C-0B7650D318D7}" dt="2024-11-27T22:17:59.900" v="11963" actId="26606"/>
          <ac:spMkLst>
            <pc:docMk/>
            <pc:sldMk cId="706594483" sldId="308"/>
            <ac:spMk id="4" creationId="{6D35FD2D-1BD2-45D7-B015-1A96C241520B}"/>
          </ac:spMkLst>
        </pc:spChg>
        <pc:spChg chg="mod ord">
          <ac:chgData name="Vales, Melissa-Ann" userId="302cb61a-9d1f-4dba-baef-ced431e84f02" providerId="ADAL" clId="{7CAE13F0-A928-411E-B83C-0B7650D318D7}" dt="2024-11-27T22:17:59.900" v="11963" actId="26606"/>
          <ac:spMkLst>
            <pc:docMk/>
            <pc:sldMk cId="706594483" sldId="308"/>
            <ac:spMk id="5" creationId="{31BF7889-073A-E045-A3F2-45D63BD0FDC0}"/>
          </ac:spMkLst>
        </pc:spChg>
        <pc:spChg chg="add mod">
          <ac:chgData name="Vales, Melissa-Ann" userId="302cb61a-9d1f-4dba-baef-ced431e84f02" providerId="ADAL" clId="{7CAE13F0-A928-411E-B83C-0B7650D318D7}" dt="2024-11-27T22:18:32.365" v="11972" actId="14100"/>
          <ac:spMkLst>
            <pc:docMk/>
            <pc:sldMk cId="706594483" sldId="308"/>
            <ac:spMk id="7" creationId="{91B89981-F7A3-5949-15D2-E1456B3C8BD5}"/>
          </ac:spMkLst>
        </pc:spChg>
        <pc:spChg chg="add del">
          <ac:chgData name="Vales, Melissa-Ann" userId="302cb61a-9d1f-4dba-baef-ced431e84f02" providerId="ADAL" clId="{7CAE13F0-A928-411E-B83C-0B7650D318D7}" dt="2024-11-27T22:17:59.900" v="11963" actId="26606"/>
          <ac:spMkLst>
            <pc:docMk/>
            <pc:sldMk cId="706594483" sldId="308"/>
            <ac:spMk id="11" creationId="{04812C46-200A-4DEB-A05E-3ED6C68C2387}"/>
          </ac:spMkLst>
        </pc:spChg>
        <pc:spChg chg="add del">
          <ac:chgData name="Vales, Melissa-Ann" userId="302cb61a-9d1f-4dba-baef-ced431e84f02" providerId="ADAL" clId="{7CAE13F0-A928-411E-B83C-0B7650D318D7}" dt="2024-11-27T22:17:59.900" v="11963" actId="26606"/>
          <ac:spMkLst>
            <pc:docMk/>
            <pc:sldMk cId="706594483" sldId="308"/>
            <ac:spMk id="13" creationId="{D1EA859B-E555-4109-94F3-6700E046E008}"/>
          </ac:spMkLst>
        </pc:spChg>
        <pc:picChg chg="add mod">
          <ac:chgData name="Vales, Melissa-Ann" userId="302cb61a-9d1f-4dba-baef-ced431e84f02" providerId="ADAL" clId="{7CAE13F0-A928-411E-B83C-0B7650D318D7}" dt="2024-11-27T22:18:29.149" v="11971" actId="1076"/>
          <ac:picMkLst>
            <pc:docMk/>
            <pc:sldMk cId="706594483" sldId="308"/>
            <ac:picMk id="6" creationId="{A58F691F-7212-60C7-2636-18FF9CCA9923}"/>
          </ac:picMkLst>
        </pc:picChg>
      </pc:sldChg>
      <pc:sldChg chg="addSp modSp mod">
        <pc:chgData name="Vales, Melissa-Ann" userId="302cb61a-9d1f-4dba-baef-ced431e84f02" providerId="ADAL" clId="{7CAE13F0-A928-411E-B83C-0B7650D318D7}" dt="2024-11-27T22:25:07.493" v="12424" actId="313"/>
        <pc:sldMkLst>
          <pc:docMk/>
          <pc:sldMk cId="1794738657" sldId="309"/>
        </pc:sldMkLst>
        <pc:spChg chg="mod">
          <ac:chgData name="Vales, Melissa-Ann" userId="302cb61a-9d1f-4dba-baef-ced431e84f02" providerId="ADAL" clId="{7CAE13F0-A928-411E-B83C-0B7650D318D7}" dt="2024-11-27T22:25:07.493" v="12424" actId="313"/>
          <ac:spMkLst>
            <pc:docMk/>
            <pc:sldMk cId="1794738657" sldId="309"/>
            <ac:spMk id="5" creationId="{1B07C49E-AFFC-EC46-8930-E4D428F5F943}"/>
          </ac:spMkLst>
        </pc:spChg>
        <pc:picChg chg="add mod">
          <ac:chgData name="Vales, Melissa-Ann" userId="302cb61a-9d1f-4dba-baef-ced431e84f02" providerId="ADAL" clId="{7CAE13F0-A928-411E-B83C-0B7650D318D7}" dt="2024-11-27T22:23:51.146" v="12202" actId="1076"/>
          <ac:picMkLst>
            <pc:docMk/>
            <pc:sldMk cId="1794738657" sldId="309"/>
            <ac:picMk id="6" creationId="{3FA9D0F4-344D-812D-E6EF-7F0A4C7346A4}"/>
          </ac:picMkLst>
        </pc:picChg>
      </pc:sldChg>
      <pc:sldChg chg="addSp delSp modSp mod">
        <pc:chgData name="Vales, Melissa-Ann" userId="302cb61a-9d1f-4dba-baef-ced431e84f02" providerId="ADAL" clId="{7CAE13F0-A928-411E-B83C-0B7650D318D7}" dt="2024-11-27T22:44:28.302" v="12460" actId="20577"/>
        <pc:sldMkLst>
          <pc:docMk/>
          <pc:sldMk cId="4010014743" sldId="310"/>
        </pc:sldMkLst>
        <pc:spChg chg="mod">
          <ac:chgData name="Vales, Melissa-Ann" userId="302cb61a-9d1f-4dba-baef-ced431e84f02" providerId="ADAL" clId="{7CAE13F0-A928-411E-B83C-0B7650D318D7}" dt="2024-11-27T22:44:28.302" v="12460" actId="20577"/>
          <ac:spMkLst>
            <pc:docMk/>
            <pc:sldMk cId="4010014743" sldId="310"/>
            <ac:spMk id="5" creationId="{1B07C49E-AFFC-EC46-8930-E4D428F5F943}"/>
          </ac:spMkLst>
        </pc:spChg>
        <pc:picChg chg="add del mod">
          <ac:chgData name="Vales, Melissa-Ann" userId="302cb61a-9d1f-4dba-baef-ced431e84f02" providerId="ADAL" clId="{7CAE13F0-A928-411E-B83C-0B7650D318D7}" dt="2024-11-27T22:43:25.104" v="12433" actId="478"/>
          <ac:picMkLst>
            <pc:docMk/>
            <pc:sldMk cId="4010014743" sldId="310"/>
            <ac:picMk id="6" creationId="{AB4CC21C-9FCC-4878-10D6-C92562972ADC}"/>
          </ac:picMkLst>
        </pc:picChg>
        <pc:picChg chg="add mod">
          <ac:chgData name="Vales, Melissa-Ann" userId="302cb61a-9d1f-4dba-baef-ced431e84f02" providerId="ADAL" clId="{7CAE13F0-A928-411E-B83C-0B7650D318D7}" dt="2024-11-27T22:44:17.168" v="12456" actId="14100"/>
          <ac:picMkLst>
            <pc:docMk/>
            <pc:sldMk cId="4010014743" sldId="310"/>
            <ac:picMk id="8" creationId="{7C7194C1-B9AD-8F44-FEF5-B57DE7CA398D}"/>
          </ac:picMkLst>
        </pc:picChg>
      </pc:sldChg>
      <pc:sldChg chg="addSp modSp mod">
        <pc:chgData name="Vales, Melissa-Ann" userId="302cb61a-9d1f-4dba-baef-ced431e84f02" providerId="ADAL" clId="{7CAE13F0-A928-411E-B83C-0B7650D318D7}" dt="2024-11-27T22:53:15.628" v="12494" actId="14100"/>
        <pc:sldMkLst>
          <pc:docMk/>
          <pc:sldMk cId="2735560525" sldId="311"/>
        </pc:sldMkLst>
        <pc:spChg chg="mod">
          <ac:chgData name="Vales, Melissa-Ann" userId="302cb61a-9d1f-4dba-baef-ced431e84f02" providerId="ADAL" clId="{7CAE13F0-A928-411E-B83C-0B7650D318D7}" dt="2024-11-27T22:53:11.694" v="12492" actId="20577"/>
          <ac:spMkLst>
            <pc:docMk/>
            <pc:sldMk cId="2735560525" sldId="311"/>
            <ac:spMk id="5" creationId="{1B07C49E-AFFC-EC46-8930-E4D428F5F943}"/>
          </ac:spMkLst>
        </pc:spChg>
        <pc:picChg chg="add mod">
          <ac:chgData name="Vales, Melissa-Ann" userId="302cb61a-9d1f-4dba-baef-ced431e84f02" providerId="ADAL" clId="{7CAE13F0-A928-411E-B83C-0B7650D318D7}" dt="2024-11-27T22:53:15.628" v="12494" actId="14100"/>
          <ac:picMkLst>
            <pc:docMk/>
            <pc:sldMk cId="2735560525" sldId="311"/>
            <ac:picMk id="6" creationId="{3A353C44-D84D-B014-DDC5-428918021D46}"/>
          </ac:picMkLst>
        </pc:picChg>
      </pc:sldChg>
      <pc:sldChg chg="addSp modSp mod">
        <pc:chgData name="Vales, Melissa-Ann" userId="302cb61a-9d1f-4dba-baef-ced431e84f02" providerId="ADAL" clId="{7CAE13F0-A928-411E-B83C-0B7650D318D7}" dt="2024-11-27T22:54:15.111" v="12528" actId="14100"/>
        <pc:sldMkLst>
          <pc:docMk/>
          <pc:sldMk cId="1434679925" sldId="312"/>
        </pc:sldMkLst>
        <pc:spChg chg="mod">
          <ac:chgData name="Vales, Melissa-Ann" userId="302cb61a-9d1f-4dba-baef-ced431e84f02" providerId="ADAL" clId="{7CAE13F0-A928-411E-B83C-0B7650D318D7}" dt="2024-11-27T22:54:08.242" v="12526" actId="20577"/>
          <ac:spMkLst>
            <pc:docMk/>
            <pc:sldMk cId="1434679925" sldId="312"/>
            <ac:spMk id="5" creationId="{1B07C49E-AFFC-EC46-8930-E4D428F5F943}"/>
          </ac:spMkLst>
        </pc:spChg>
        <pc:picChg chg="add mod">
          <ac:chgData name="Vales, Melissa-Ann" userId="302cb61a-9d1f-4dba-baef-ced431e84f02" providerId="ADAL" clId="{7CAE13F0-A928-411E-B83C-0B7650D318D7}" dt="2024-11-27T22:54:15.111" v="12528" actId="14100"/>
          <ac:picMkLst>
            <pc:docMk/>
            <pc:sldMk cId="1434679925" sldId="312"/>
            <ac:picMk id="6" creationId="{7BA50BE5-47DA-943C-8BFC-0A036BD5E842}"/>
          </ac:picMkLst>
        </pc:picChg>
      </pc:sldChg>
      <pc:sldChg chg="addSp modSp mod">
        <pc:chgData name="Vales, Melissa-Ann" userId="302cb61a-9d1f-4dba-baef-ced431e84f02" providerId="ADAL" clId="{7CAE13F0-A928-411E-B83C-0B7650D318D7}" dt="2024-12-02T07:24:53.237" v="15347" actId="5793"/>
        <pc:sldMkLst>
          <pc:docMk/>
          <pc:sldMk cId="1756972646" sldId="313"/>
        </pc:sldMkLst>
        <pc:spChg chg="mod">
          <ac:chgData name="Vales, Melissa-Ann" userId="302cb61a-9d1f-4dba-baef-ced431e84f02" providerId="ADAL" clId="{7CAE13F0-A928-411E-B83C-0B7650D318D7}" dt="2024-12-02T07:24:53.237" v="15347" actId="5793"/>
          <ac:spMkLst>
            <pc:docMk/>
            <pc:sldMk cId="1756972646" sldId="313"/>
            <ac:spMk id="5" creationId="{1B07C49E-AFFC-EC46-8930-E4D428F5F943}"/>
          </ac:spMkLst>
        </pc:spChg>
        <pc:picChg chg="add mod">
          <ac:chgData name="Vales, Melissa-Ann" userId="302cb61a-9d1f-4dba-baef-ced431e84f02" providerId="ADAL" clId="{7CAE13F0-A928-411E-B83C-0B7650D318D7}" dt="2024-11-27T22:56:56.740" v="12655" actId="14100"/>
          <ac:picMkLst>
            <pc:docMk/>
            <pc:sldMk cId="1756972646" sldId="313"/>
            <ac:picMk id="6" creationId="{AC326044-F23A-B353-BBB1-6DF7F492AC61}"/>
          </ac:picMkLst>
        </pc:picChg>
      </pc:sldChg>
      <pc:sldChg chg="addSp modSp mod">
        <pc:chgData name="Vales, Melissa-Ann" userId="302cb61a-9d1f-4dba-baef-ced431e84f02" providerId="ADAL" clId="{7CAE13F0-A928-411E-B83C-0B7650D318D7}" dt="2024-11-27T22:56:24.041" v="12647" actId="1076"/>
        <pc:sldMkLst>
          <pc:docMk/>
          <pc:sldMk cId="639399535" sldId="314"/>
        </pc:sldMkLst>
        <pc:spChg chg="mod">
          <ac:chgData name="Vales, Melissa-Ann" userId="302cb61a-9d1f-4dba-baef-ced431e84f02" providerId="ADAL" clId="{7CAE13F0-A928-411E-B83C-0B7650D318D7}" dt="2024-11-27T22:56:24.041" v="12647" actId="1076"/>
          <ac:spMkLst>
            <pc:docMk/>
            <pc:sldMk cId="639399535" sldId="314"/>
            <ac:spMk id="5" creationId="{1B07C49E-AFFC-EC46-8930-E4D428F5F943}"/>
          </ac:spMkLst>
        </pc:spChg>
        <pc:picChg chg="add mod">
          <ac:chgData name="Vales, Melissa-Ann" userId="302cb61a-9d1f-4dba-baef-ced431e84f02" providerId="ADAL" clId="{7CAE13F0-A928-411E-B83C-0B7650D318D7}" dt="2024-11-27T22:56:19.924" v="12646" actId="1076"/>
          <ac:picMkLst>
            <pc:docMk/>
            <pc:sldMk cId="639399535" sldId="314"/>
            <ac:picMk id="3" creationId="{5095CDDF-A49E-6772-5331-9D69FA6E4EF4}"/>
          </ac:picMkLst>
        </pc:picChg>
      </pc:sldChg>
      <pc:sldChg chg="addSp modSp mod">
        <pc:chgData name="Vales, Melissa-Ann" userId="302cb61a-9d1f-4dba-baef-ced431e84f02" providerId="ADAL" clId="{7CAE13F0-A928-411E-B83C-0B7650D318D7}" dt="2024-11-27T22:58:27.706" v="12737" actId="20577"/>
        <pc:sldMkLst>
          <pc:docMk/>
          <pc:sldMk cId="3566646398" sldId="315"/>
        </pc:sldMkLst>
        <pc:spChg chg="mod">
          <ac:chgData name="Vales, Melissa-Ann" userId="302cb61a-9d1f-4dba-baef-ced431e84f02" providerId="ADAL" clId="{7CAE13F0-A928-411E-B83C-0B7650D318D7}" dt="2024-11-27T22:58:27.706" v="12737" actId="20577"/>
          <ac:spMkLst>
            <pc:docMk/>
            <pc:sldMk cId="3566646398" sldId="315"/>
            <ac:spMk id="5" creationId="{1B07C49E-AFFC-EC46-8930-E4D428F5F943}"/>
          </ac:spMkLst>
        </pc:spChg>
        <pc:picChg chg="add mod">
          <ac:chgData name="Vales, Melissa-Ann" userId="302cb61a-9d1f-4dba-baef-ced431e84f02" providerId="ADAL" clId="{7CAE13F0-A928-411E-B83C-0B7650D318D7}" dt="2024-11-27T22:57:55.238" v="12681" actId="14100"/>
          <ac:picMkLst>
            <pc:docMk/>
            <pc:sldMk cId="3566646398" sldId="315"/>
            <ac:picMk id="6" creationId="{5847071F-C707-CDDC-A215-9103857F7348}"/>
          </ac:picMkLst>
        </pc:picChg>
      </pc:sldChg>
      <pc:sldChg chg="addSp modSp mod">
        <pc:chgData name="Vales, Melissa-Ann" userId="302cb61a-9d1f-4dba-baef-ced431e84f02" providerId="ADAL" clId="{7CAE13F0-A928-411E-B83C-0B7650D318D7}" dt="2024-11-27T23:00:19.988" v="12919" actId="14100"/>
        <pc:sldMkLst>
          <pc:docMk/>
          <pc:sldMk cId="1398439132" sldId="316"/>
        </pc:sldMkLst>
        <pc:spChg chg="mod">
          <ac:chgData name="Vales, Melissa-Ann" userId="302cb61a-9d1f-4dba-baef-ced431e84f02" providerId="ADAL" clId="{7CAE13F0-A928-411E-B83C-0B7650D318D7}" dt="2024-11-27T23:00:19.988" v="12919" actId="14100"/>
          <ac:spMkLst>
            <pc:docMk/>
            <pc:sldMk cId="1398439132" sldId="316"/>
            <ac:spMk id="5" creationId="{1B07C49E-AFFC-EC46-8930-E4D428F5F943}"/>
          </ac:spMkLst>
        </pc:spChg>
        <pc:picChg chg="add mod">
          <ac:chgData name="Vales, Melissa-Ann" userId="302cb61a-9d1f-4dba-baef-ced431e84f02" providerId="ADAL" clId="{7CAE13F0-A928-411E-B83C-0B7650D318D7}" dt="2024-11-27T22:58:57.704" v="12743" actId="14100"/>
          <ac:picMkLst>
            <pc:docMk/>
            <pc:sldMk cId="1398439132" sldId="316"/>
            <ac:picMk id="6" creationId="{88C93898-D1F6-17F1-8EAA-560162049566}"/>
          </ac:picMkLst>
        </pc:picChg>
      </pc:sldChg>
      <pc:sldChg chg="addSp modSp mod">
        <pc:chgData name="Vales, Melissa-Ann" userId="302cb61a-9d1f-4dba-baef-ced431e84f02" providerId="ADAL" clId="{7CAE13F0-A928-411E-B83C-0B7650D318D7}" dt="2024-11-27T23:02:16.721" v="12976" actId="20577"/>
        <pc:sldMkLst>
          <pc:docMk/>
          <pc:sldMk cId="3975168428" sldId="317"/>
        </pc:sldMkLst>
        <pc:spChg chg="mod">
          <ac:chgData name="Vales, Melissa-Ann" userId="302cb61a-9d1f-4dba-baef-ced431e84f02" providerId="ADAL" clId="{7CAE13F0-A928-411E-B83C-0B7650D318D7}" dt="2024-11-27T23:02:16.721" v="12976" actId="20577"/>
          <ac:spMkLst>
            <pc:docMk/>
            <pc:sldMk cId="3975168428" sldId="317"/>
            <ac:spMk id="5" creationId="{1B07C49E-AFFC-EC46-8930-E4D428F5F943}"/>
          </ac:spMkLst>
        </pc:spChg>
        <pc:picChg chg="add mod">
          <ac:chgData name="Vales, Melissa-Ann" userId="302cb61a-9d1f-4dba-baef-ced431e84f02" providerId="ADAL" clId="{7CAE13F0-A928-411E-B83C-0B7650D318D7}" dt="2024-11-27T23:00:51.884" v="12927" actId="1076"/>
          <ac:picMkLst>
            <pc:docMk/>
            <pc:sldMk cId="3975168428" sldId="317"/>
            <ac:picMk id="6" creationId="{756CF419-7CE5-73F0-8A73-AC24AEF365E7}"/>
          </ac:picMkLst>
        </pc:picChg>
      </pc:sldChg>
      <pc:sldChg chg="addSp modSp mod">
        <pc:chgData name="Vales, Melissa-Ann" userId="302cb61a-9d1f-4dba-baef-ced431e84f02" providerId="ADAL" clId="{7CAE13F0-A928-411E-B83C-0B7650D318D7}" dt="2024-11-27T23:35:32.603" v="13735" actId="14100"/>
        <pc:sldMkLst>
          <pc:docMk/>
          <pc:sldMk cId="239597884" sldId="318"/>
        </pc:sldMkLst>
        <pc:spChg chg="mod">
          <ac:chgData name="Vales, Melissa-Ann" userId="302cb61a-9d1f-4dba-baef-ced431e84f02" providerId="ADAL" clId="{7CAE13F0-A928-411E-B83C-0B7650D318D7}" dt="2024-11-27T23:35:21.444" v="13733" actId="20577"/>
          <ac:spMkLst>
            <pc:docMk/>
            <pc:sldMk cId="239597884" sldId="318"/>
            <ac:spMk id="5" creationId="{85D9F803-CDBC-C74C-AF1B-2B5937D1C241}"/>
          </ac:spMkLst>
        </pc:spChg>
        <pc:spChg chg="mod">
          <ac:chgData name="Vales, Melissa-Ann" userId="302cb61a-9d1f-4dba-baef-ced431e84f02" providerId="ADAL" clId="{7CAE13F0-A928-411E-B83C-0B7650D318D7}" dt="2024-11-27T23:30:39.013" v="13286" actId="20577"/>
          <ac:spMkLst>
            <pc:docMk/>
            <pc:sldMk cId="239597884" sldId="318"/>
            <ac:spMk id="8" creationId="{2E0ECA32-E146-40DA-85CD-9677244BC3EC}"/>
          </ac:spMkLst>
        </pc:spChg>
        <pc:picChg chg="add mod">
          <ac:chgData name="Vales, Melissa-Ann" userId="302cb61a-9d1f-4dba-baef-ced431e84f02" providerId="ADAL" clId="{7CAE13F0-A928-411E-B83C-0B7650D318D7}" dt="2024-11-27T23:34:54.344" v="13712" actId="14100"/>
          <ac:picMkLst>
            <pc:docMk/>
            <pc:sldMk cId="239597884" sldId="318"/>
            <ac:picMk id="4" creationId="{E0C824F9-D1D2-9407-6F8F-B68BA17EFB8C}"/>
          </ac:picMkLst>
        </pc:picChg>
        <pc:picChg chg="add mod">
          <ac:chgData name="Vales, Melissa-Ann" userId="302cb61a-9d1f-4dba-baef-ced431e84f02" providerId="ADAL" clId="{7CAE13F0-A928-411E-B83C-0B7650D318D7}" dt="2024-11-27T23:35:32.603" v="13735" actId="14100"/>
          <ac:picMkLst>
            <pc:docMk/>
            <pc:sldMk cId="239597884" sldId="318"/>
            <ac:picMk id="7" creationId="{1330435E-B345-CF50-12B4-90DCAB6F8350}"/>
          </ac:picMkLst>
        </pc:picChg>
      </pc:sldChg>
      <pc:sldChg chg="addSp modSp mod">
        <pc:chgData name="Vales, Melissa-Ann" userId="302cb61a-9d1f-4dba-baef-ced431e84f02" providerId="ADAL" clId="{7CAE13F0-A928-411E-B83C-0B7650D318D7}" dt="2024-11-27T23:43:06.820" v="14163" actId="20577"/>
        <pc:sldMkLst>
          <pc:docMk/>
          <pc:sldMk cId="232499080" sldId="319"/>
        </pc:sldMkLst>
        <pc:spChg chg="mod">
          <ac:chgData name="Vales, Melissa-Ann" userId="302cb61a-9d1f-4dba-baef-ced431e84f02" providerId="ADAL" clId="{7CAE13F0-A928-411E-B83C-0B7650D318D7}" dt="2024-11-27T23:43:06.820" v="14163" actId="20577"/>
          <ac:spMkLst>
            <pc:docMk/>
            <pc:sldMk cId="232499080" sldId="319"/>
            <ac:spMk id="5" creationId="{85D9F803-CDBC-C74C-AF1B-2B5937D1C241}"/>
          </ac:spMkLst>
        </pc:spChg>
        <pc:spChg chg="mod">
          <ac:chgData name="Vales, Melissa-Ann" userId="302cb61a-9d1f-4dba-baef-ced431e84f02" providerId="ADAL" clId="{7CAE13F0-A928-411E-B83C-0B7650D318D7}" dt="2024-11-27T23:38:32.326" v="13827" actId="20577"/>
          <ac:spMkLst>
            <pc:docMk/>
            <pc:sldMk cId="232499080" sldId="319"/>
            <ac:spMk id="8" creationId="{34C97452-C78A-4701-B8AB-ABFE63D5BEDE}"/>
          </ac:spMkLst>
        </pc:spChg>
        <pc:picChg chg="add mod">
          <ac:chgData name="Vales, Melissa-Ann" userId="302cb61a-9d1f-4dba-baef-ced431e84f02" providerId="ADAL" clId="{7CAE13F0-A928-411E-B83C-0B7650D318D7}" dt="2024-11-27T23:39:21.924" v="13840" actId="1076"/>
          <ac:picMkLst>
            <pc:docMk/>
            <pc:sldMk cId="232499080" sldId="319"/>
            <ac:picMk id="4" creationId="{5BB05EA7-324A-CE03-498D-EE5D8F4A3CE8}"/>
          </ac:picMkLst>
        </pc:picChg>
      </pc:sldChg>
      <pc:sldChg chg="addSp modSp mod">
        <pc:chgData name="Vales, Melissa-Ann" userId="302cb61a-9d1f-4dba-baef-ced431e84f02" providerId="ADAL" clId="{7CAE13F0-A928-411E-B83C-0B7650D318D7}" dt="2024-12-02T07:07:53.338" v="15001" actId="20577"/>
        <pc:sldMkLst>
          <pc:docMk/>
          <pc:sldMk cId="3645034231" sldId="320"/>
        </pc:sldMkLst>
        <pc:spChg chg="mod">
          <ac:chgData name="Vales, Melissa-Ann" userId="302cb61a-9d1f-4dba-baef-ced431e84f02" providerId="ADAL" clId="{7CAE13F0-A928-411E-B83C-0B7650D318D7}" dt="2024-12-02T07:07:53.338" v="15001" actId="20577"/>
          <ac:spMkLst>
            <pc:docMk/>
            <pc:sldMk cId="3645034231" sldId="320"/>
            <ac:spMk id="5" creationId="{1B07C49E-AFFC-EC46-8930-E4D428F5F943}"/>
          </ac:spMkLst>
        </pc:spChg>
        <pc:picChg chg="add mod">
          <ac:chgData name="Vales, Melissa-Ann" userId="302cb61a-9d1f-4dba-baef-ced431e84f02" providerId="ADAL" clId="{7CAE13F0-A928-411E-B83C-0B7650D318D7}" dt="2024-12-02T07:04:35.769" v="14807" actId="1076"/>
          <ac:picMkLst>
            <pc:docMk/>
            <pc:sldMk cId="3645034231" sldId="320"/>
            <ac:picMk id="3" creationId="{BBA4DB4C-FF33-FEA7-121B-DEA943ADB906}"/>
          </ac:picMkLst>
        </pc:picChg>
      </pc:sldChg>
      <pc:sldChg chg="addSp modSp mod">
        <pc:chgData name="Vales, Melissa-Ann" userId="302cb61a-9d1f-4dba-baef-ced431e84f02" providerId="ADAL" clId="{7CAE13F0-A928-411E-B83C-0B7650D318D7}" dt="2024-11-27T23:46:35.685" v="14357" actId="20577"/>
        <pc:sldMkLst>
          <pc:docMk/>
          <pc:sldMk cId="700132931" sldId="322"/>
        </pc:sldMkLst>
        <pc:spChg chg="mod">
          <ac:chgData name="Vales, Melissa-Ann" userId="302cb61a-9d1f-4dba-baef-ced431e84f02" providerId="ADAL" clId="{7CAE13F0-A928-411E-B83C-0B7650D318D7}" dt="2024-11-27T23:45:37.586" v="14322" actId="20577"/>
          <ac:spMkLst>
            <pc:docMk/>
            <pc:sldMk cId="700132931" sldId="322"/>
            <ac:spMk id="5" creationId="{85D9F803-CDBC-C74C-AF1B-2B5937D1C241}"/>
          </ac:spMkLst>
        </pc:spChg>
        <pc:spChg chg="mod">
          <ac:chgData name="Vales, Melissa-Ann" userId="302cb61a-9d1f-4dba-baef-ced431e84f02" providerId="ADAL" clId="{7CAE13F0-A928-411E-B83C-0B7650D318D7}" dt="2024-11-27T23:46:35.685" v="14357" actId="20577"/>
          <ac:spMkLst>
            <pc:docMk/>
            <pc:sldMk cId="700132931" sldId="322"/>
            <ac:spMk id="8" creationId="{9456A072-47A6-4424-9ABE-F398119040DD}"/>
          </ac:spMkLst>
        </pc:spChg>
        <pc:picChg chg="add mod">
          <ac:chgData name="Vales, Melissa-Ann" userId="302cb61a-9d1f-4dba-baef-ced431e84f02" providerId="ADAL" clId="{7CAE13F0-A928-411E-B83C-0B7650D318D7}" dt="2024-11-27T23:44:53.769" v="14213" actId="1076"/>
          <ac:picMkLst>
            <pc:docMk/>
            <pc:sldMk cId="700132931" sldId="322"/>
            <ac:picMk id="4" creationId="{C7942E44-BC3D-2273-B980-6DE9928D0F46}"/>
          </ac:picMkLst>
        </pc:picChg>
      </pc:sldChg>
      <pc:sldChg chg="addSp modSp mod">
        <pc:chgData name="Vales, Melissa-Ann" userId="302cb61a-9d1f-4dba-baef-ced431e84f02" providerId="ADAL" clId="{7CAE13F0-A928-411E-B83C-0B7650D318D7}" dt="2024-11-27T23:48:31.165" v="14475" actId="20577"/>
        <pc:sldMkLst>
          <pc:docMk/>
          <pc:sldMk cId="1866160706" sldId="323"/>
        </pc:sldMkLst>
        <pc:spChg chg="mod">
          <ac:chgData name="Vales, Melissa-Ann" userId="302cb61a-9d1f-4dba-baef-ced431e84f02" providerId="ADAL" clId="{7CAE13F0-A928-411E-B83C-0B7650D318D7}" dt="2024-11-27T23:48:31.165" v="14475" actId="20577"/>
          <ac:spMkLst>
            <pc:docMk/>
            <pc:sldMk cId="1866160706" sldId="323"/>
            <ac:spMk id="5" creationId="{85D9F803-CDBC-C74C-AF1B-2B5937D1C241}"/>
          </ac:spMkLst>
        </pc:spChg>
        <pc:spChg chg="mod">
          <ac:chgData name="Vales, Melissa-Ann" userId="302cb61a-9d1f-4dba-baef-ced431e84f02" providerId="ADAL" clId="{7CAE13F0-A928-411E-B83C-0B7650D318D7}" dt="2024-11-27T23:47:35.318" v="14413" actId="20577"/>
          <ac:spMkLst>
            <pc:docMk/>
            <pc:sldMk cId="1866160706" sldId="323"/>
            <ac:spMk id="8" creationId="{4EF94599-779E-457E-B57B-6063EBF7A840}"/>
          </ac:spMkLst>
        </pc:spChg>
        <pc:picChg chg="add mod">
          <ac:chgData name="Vales, Melissa-Ann" userId="302cb61a-9d1f-4dba-baef-ced431e84f02" providerId="ADAL" clId="{7CAE13F0-A928-411E-B83C-0B7650D318D7}" dt="2024-11-27T23:47:45.401" v="14425" actId="1076"/>
          <ac:picMkLst>
            <pc:docMk/>
            <pc:sldMk cId="1866160706" sldId="323"/>
            <ac:picMk id="4" creationId="{52874BE6-566A-DAFB-E15C-C63559F0C7FA}"/>
          </ac:picMkLst>
        </pc:picChg>
      </pc:sldChg>
      <pc:sldChg chg="addSp modSp mod">
        <pc:chgData name="Vales, Melissa-Ann" userId="302cb61a-9d1f-4dba-baef-ced431e84f02" providerId="ADAL" clId="{7CAE13F0-A928-411E-B83C-0B7650D318D7}" dt="2024-11-27T23:56:04.061" v="14805" actId="20577"/>
        <pc:sldMkLst>
          <pc:docMk/>
          <pc:sldMk cId="252359608" sldId="324"/>
        </pc:sldMkLst>
        <pc:spChg chg="mod">
          <ac:chgData name="Vales, Melissa-Ann" userId="302cb61a-9d1f-4dba-baef-ced431e84f02" providerId="ADAL" clId="{7CAE13F0-A928-411E-B83C-0B7650D318D7}" dt="2024-11-27T23:53:29.030" v="14586" actId="27636"/>
          <ac:spMkLst>
            <pc:docMk/>
            <pc:sldMk cId="252359608" sldId="324"/>
            <ac:spMk id="5" creationId="{85D9F803-CDBC-C74C-AF1B-2B5937D1C241}"/>
          </ac:spMkLst>
        </pc:spChg>
        <pc:spChg chg="add mod">
          <ac:chgData name="Vales, Melissa-Ann" userId="302cb61a-9d1f-4dba-baef-ced431e84f02" providerId="ADAL" clId="{7CAE13F0-A928-411E-B83C-0B7650D318D7}" dt="2024-11-27T23:56:04.061" v="14805" actId="20577"/>
          <ac:spMkLst>
            <pc:docMk/>
            <pc:sldMk cId="252359608" sldId="324"/>
            <ac:spMk id="10" creationId="{4F2B33CE-9A5C-DF2E-FC3C-CCF983CFF7AD}"/>
          </ac:spMkLst>
        </pc:spChg>
        <pc:spChg chg="mod">
          <ac:chgData name="Vales, Melissa-Ann" userId="302cb61a-9d1f-4dba-baef-ced431e84f02" providerId="ADAL" clId="{7CAE13F0-A928-411E-B83C-0B7650D318D7}" dt="2024-11-27T23:51:08.115" v="14535" actId="27636"/>
          <ac:spMkLst>
            <pc:docMk/>
            <pc:sldMk cId="252359608" sldId="324"/>
            <ac:spMk id="12" creationId="{4D271BF5-BAA1-4CEB-A575-76A097FABBBA}"/>
          </ac:spMkLst>
        </pc:spChg>
        <pc:picChg chg="add mod">
          <ac:chgData name="Vales, Melissa-Ann" userId="302cb61a-9d1f-4dba-baef-ced431e84f02" providerId="ADAL" clId="{7CAE13F0-A928-411E-B83C-0B7650D318D7}" dt="2024-11-27T23:52:08.497" v="14552" actId="14100"/>
          <ac:picMkLst>
            <pc:docMk/>
            <pc:sldMk cId="252359608" sldId="324"/>
            <ac:picMk id="4" creationId="{93548E64-9D3B-6D1F-C8BB-A609F9BCD2BA}"/>
          </ac:picMkLst>
        </pc:picChg>
        <pc:picChg chg="add mod">
          <ac:chgData name="Vales, Melissa-Ann" userId="302cb61a-9d1f-4dba-baef-ced431e84f02" providerId="ADAL" clId="{7CAE13F0-A928-411E-B83C-0B7650D318D7}" dt="2024-11-27T23:52:10.096" v="14553" actId="1076"/>
          <ac:picMkLst>
            <pc:docMk/>
            <pc:sldMk cId="252359608" sldId="324"/>
            <ac:picMk id="7" creationId="{338F5177-F196-CEE4-65BD-8630DE8BA968}"/>
          </ac:picMkLst>
        </pc:picChg>
        <pc:picChg chg="add mod">
          <ac:chgData name="Vales, Melissa-Ann" userId="302cb61a-9d1f-4dba-baef-ced431e84f02" providerId="ADAL" clId="{7CAE13F0-A928-411E-B83C-0B7650D318D7}" dt="2024-11-27T23:53:38.994" v="14589" actId="14100"/>
          <ac:picMkLst>
            <pc:docMk/>
            <pc:sldMk cId="252359608" sldId="324"/>
            <ac:picMk id="9" creationId="{388CD07C-D0BD-C1F1-6722-8AD9E41018E4}"/>
          </ac:picMkLst>
        </pc:picChg>
      </pc:sldChg>
      <pc:sldChg chg="modSp mod">
        <pc:chgData name="Vales, Melissa-Ann" userId="302cb61a-9d1f-4dba-baef-ced431e84f02" providerId="ADAL" clId="{7CAE13F0-A928-411E-B83C-0B7650D318D7}" dt="2024-11-27T00:17:41.884" v="1433" actId="14100"/>
        <pc:sldMkLst>
          <pc:docMk/>
          <pc:sldMk cId="724038033" sldId="330"/>
        </pc:sldMkLst>
        <pc:spChg chg="mod">
          <ac:chgData name="Vales, Melissa-Ann" userId="302cb61a-9d1f-4dba-baef-ced431e84f02" providerId="ADAL" clId="{7CAE13F0-A928-411E-B83C-0B7650D318D7}" dt="2024-11-27T00:17:41.884" v="1433" actId="14100"/>
          <ac:spMkLst>
            <pc:docMk/>
            <pc:sldMk cId="724038033" sldId="330"/>
            <ac:spMk id="10" creationId="{79EF1473-3ADD-43F1-A495-57AAB7FD902F}"/>
          </ac:spMkLst>
        </pc:spChg>
      </pc:sldChg>
      <pc:sldChg chg="modSp mod">
        <pc:chgData name="Vales, Melissa-Ann" userId="302cb61a-9d1f-4dba-baef-ced431e84f02" providerId="ADAL" clId="{7CAE13F0-A928-411E-B83C-0B7650D318D7}" dt="2024-11-26T22:03:30.002" v="347" actId="255"/>
        <pc:sldMkLst>
          <pc:docMk/>
          <pc:sldMk cId="1980221439" sldId="331"/>
        </pc:sldMkLst>
        <pc:spChg chg="mod">
          <ac:chgData name="Vales, Melissa-Ann" userId="302cb61a-9d1f-4dba-baef-ced431e84f02" providerId="ADAL" clId="{7CAE13F0-A928-411E-B83C-0B7650D318D7}" dt="2024-11-26T22:03:30.002" v="347" actId="255"/>
          <ac:spMkLst>
            <pc:docMk/>
            <pc:sldMk cId="1980221439" sldId="331"/>
            <ac:spMk id="10" creationId="{79EF1473-3ADD-43F1-A495-57AAB7FD902F}"/>
          </ac:spMkLst>
        </pc:spChg>
      </pc:sldChg>
      <pc:sldChg chg="addSp delSp modSp mod">
        <pc:chgData name="Vales, Melissa-Ann" userId="302cb61a-9d1f-4dba-baef-ced431e84f02" providerId="ADAL" clId="{7CAE13F0-A928-411E-B83C-0B7650D318D7}" dt="2024-11-27T01:19:35.685" v="2326" actId="255"/>
        <pc:sldMkLst>
          <pc:docMk/>
          <pc:sldMk cId="2560061391" sldId="332"/>
        </pc:sldMkLst>
        <pc:spChg chg="add del">
          <ac:chgData name="Vales, Melissa-Ann" userId="302cb61a-9d1f-4dba-baef-ced431e84f02" providerId="ADAL" clId="{7CAE13F0-A928-411E-B83C-0B7650D318D7}" dt="2024-11-26T22:01:02.155" v="320" actId="22"/>
          <ac:spMkLst>
            <pc:docMk/>
            <pc:sldMk cId="2560061391" sldId="332"/>
            <ac:spMk id="3" creationId="{7FD31ED5-3A83-C4B5-6A8D-22B5AC58D789}"/>
          </ac:spMkLst>
        </pc:spChg>
        <pc:spChg chg="mod">
          <ac:chgData name="Vales, Melissa-Ann" userId="302cb61a-9d1f-4dba-baef-ced431e84f02" providerId="ADAL" clId="{7CAE13F0-A928-411E-B83C-0B7650D318D7}" dt="2024-11-27T01:19:35.685" v="2326" actId="255"/>
          <ac:spMkLst>
            <pc:docMk/>
            <pc:sldMk cId="2560061391" sldId="332"/>
            <ac:spMk id="5" creationId="{8E999A1B-8752-489F-A63B-EA2F60186B52}"/>
          </ac:spMkLst>
        </pc:spChg>
      </pc:sldChg>
      <pc:sldChg chg="modSp add mod">
        <pc:chgData name="Vales, Melissa-Ann" userId="302cb61a-9d1f-4dba-baef-ced431e84f02" providerId="ADAL" clId="{7CAE13F0-A928-411E-B83C-0B7650D318D7}" dt="2024-11-27T17:47:27.928" v="5955" actId="20577"/>
        <pc:sldMkLst>
          <pc:docMk/>
          <pc:sldMk cId="697032353" sldId="333"/>
        </pc:sldMkLst>
        <pc:spChg chg="mod">
          <ac:chgData name="Vales, Melissa-Ann" userId="302cb61a-9d1f-4dba-baef-ced431e84f02" providerId="ADAL" clId="{7CAE13F0-A928-411E-B83C-0B7650D318D7}" dt="2024-11-27T17:47:27.928" v="5955" actId="20577"/>
          <ac:spMkLst>
            <pc:docMk/>
            <pc:sldMk cId="697032353" sldId="333"/>
            <ac:spMk id="3" creationId="{D9E97D81-A978-4758-8A93-47C19B104075}"/>
          </ac:spMkLst>
        </pc:spChg>
        <pc:spChg chg="mod">
          <ac:chgData name="Vales, Melissa-Ann" userId="302cb61a-9d1f-4dba-baef-ced431e84f02" providerId="ADAL" clId="{7CAE13F0-A928-411E-B83C-0B7650D318D7}" dt="2024-11-27T17:47:11.427" v="5949" actId="12"/>
          <ac:spMkLst>
            <pc:docMk/>
            <pc:sldMk cId="697032353" sldId="333"/>
            <ac:spMk id="5" creationId="{1B07C49E-AFFC-EC46-8930-E4D428F5F943}"/>
          </ac:spMkLst>
        </pc:spChg>
      </pc:sldChg>
      <pc:sldChg chg="modSp add mod">
        <pc:chgData name="Vales, Melissa-Ann" userId="302cb61a-9d1f-4dba-baef-ced431e84f02" providerId="ADAL" clId="{7CAE13F0-A928-411E-B83C-0B7650D318D7}" dt="2024-11-27T18:41:58.421" v="8502" actId="6549"/>
        <pc:sldMkLst>
          <pc:docMk/>
          <pc:sldMk cId="1602490040" sldId="334"/>
        </pc:sldMkLst>
        <pc:spChg chg="mod">
          <ac:chgData name="Vales, Melissa-Ann" userId="302cb61a-9d1f-4dba-baef-ced431e84f02" providerId="ADAL" clId="{7CAE13F0-A928-411E-B83C-0B7650D318D7}" dt="2024-11-27T18:41:58.421" v="8502" actId="6549"/>
          <ac:spMkLst>
            <pc:docMk/>
            <pc:sldMk cId="1602490040" sldId="334"/>
            <ac:spMk id="5" creationId="{1B07C49E-AFFC-EC46-8930-E4D428F5F943}"/>
          </ac:spMkLst>
        </pc:spChg>
      </pc:sldChg>
      <pc:sldChg chg="modSp add mod">
        <pc:chgData name="Vales, Melissa-Ann" userId="302cb61a-9d1f-4dba-baef-ced431e84f02" providerId="ADAL" clId="{7CAE13F0-A928-411E-B83C-0B7650D318D7}" dt="2024-11-27T18:45:14.830" v="8540" actId="5793"/>
        <pc:sldMkLst>
          <pc:docMk/>
          <pc:sldMk cId="1245871218" sldId="335"/>
        </pc:sldMkLst>
        <pc:spChg chg="mod">
          <ac:chgData name="Vales, Melissa-Ann" userId="302cb61a-9d1f-4dba-baef-ced431e84f02" providerId="ADAL" clId="{7CAE13F0-A928-411E-B83C-0B7650D318D7}" dt="2024-11-27T18:45:14.830" v="8540" actId="5793"/>
          <ac:spMkLst>
            <pc:docMk/>
            <pc:sldMk cId="1245871218" sldId="335"/>
            <ac:spMk id="5" creationId="{1B07C49E-AFFC-EC46-8930-E4D428F5F943}"/>
          </ac:spMkLst>
        </pc:spChg>
      </pc:sldChg>
      <pc:sldChg chg="modSp new del mod">
        <pc:chgData name="Vales, Melissa-Ann" userId="302cb61a-9d1f-4dba-baef-ced431e84f02" providerId="ADAL" clId="{7CAE13F0-A928-411E-B83C-0B7650D318D7}" dt="2024-12-02T07:15:57.586" v="15134" actId="2696"/>
        <pc:sldMkLst>
          <pc:docMk/>
          <pc:sldMk cId="3857448493" sldId="336"/>
        </pc:sldMkLst>
        <pc:spChg chg="mod">
          <ac:chgData name="Vales, Melissa-Ann" userId="302cb61a-9d1f-4dba-baef-ced431e84f02" providerId="ADAL" clId="{7CAE13F0-A928-411E-B83C-0B7650D318D7}" dt="2024-12-02T07:15:49.515" v="15132" actId="20577"/>
          <ac:spMkLst>
            <pc:docMk/>
            <pc:sldMk cId="3857448493" sldId="336"/>
            <ac:spMk id="2" creationId="{B135787D-1652-9975-20B5-3245798835E7}"/>
          </ac:spMkLst>
        </pc:spChg>
      </pc:sldChg>
      <pc:sldChg chg="modSp add mod">
        <pc:chgData name="Vales, Melissa-Ann" userId="302cb61a-9d1f-4dba-baef-ced431e84f02" providerId="ADAL" clId="{7CAE13F0-A928-411E-B83C-0B7650D318D7}" dt="2024-12-02T07:18:00.392" v="15233" actId="5793"/>
        <pc:sldMkLst>
          <pc:docMk/>
          <pc:sldMk cId="2561613959" sldId="337"/>
        </pc:sldMkLst>
        <pc:spChg chg="mod">
          <ac:chgData name="Vales, Melissa-Ann" userId="302cb61a-9d1f-4dba-baef-ced431e84f02" providerId="ADAL" clId="{7CAE13F0-A928-411E-B83C-0B7650D318D7}" dt="2024-12-02T07:18:00.392" v="15233" actId="5793"/>
          <ac:spMkLst>
            <pc:docMk/>
            <pc:sldMk cId="2561613959" sldId="337"/>
            <ac:spMk id="5" creationId="{28684E62-A9F8-4E7A-AB01-78893062A1B4}"/>
          </ac:spMkLst>
        </pc:spChg>
        <pc:spChg chg="mod">
          <ac:chgData name="Vales, Melissa-Ann" userId="302cb61a-9d1f-4dba-baef-ced431e84f02" providerId="ADAL" clId="{7CAE13F0-A928-411E-B83C-0B7650D318D7}" dt="2024-12-02T07:16:03.618" v="15154" actId="20577"/>
          <ac:spMkLst>
            <pc:docMk/>
            <pc:sldMk cId="2561613959" sldId="337"/>
            <ac:spMk id="9" creationId="{FB98079A-48C6-4E10-8AB1-B940BD1E42D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Accuracy of Models</a:t>
            </a:r>
            <a:r>
              <a:rPr lang="en-US" baseline="0"/>
              <a:t>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strRef>
              <c:f>Sheet1!$G$11:$J$11</c:f>
              <c:strCache>
                <c:ptCount val="4"/>
                <c:pt idx="0">
                  <c:v>LR</c:v>
                </c:pt>
                <c:pt idx="1">
                  <c:v>SVM</c:v>
                </c:pt>
                <c:pt idx="2">
                  <c:v>DT</c:v>
                </c:pt>
                <c:pt idx="3">
                  <c:v>KNN</c:v>
                </c:pt>
              </c:strCache>
            </c:strRef>
          </c:cat>
          <c:val>
            <c:numRef>
              <c:f>Sheet1!$G$12:$J$12</c:f>
              <c:numCache>
                <c:formatCode>General</c:formatCode>
                <c:ptCount val="4"/>
                <c:pt idx="0">
                  <c:v>0.83</c:v>
                </c:pt>
                <c:pt idx="1">
                  <c:v>0.83</c:v>
                </c:pt>
                <c:pt idx="2">
                  <c:v>0.83</c:v>
                </c:pt>
                <c:pt idx="3">
                  <c:v>0.83</c:v>
                </c:pt>
              </c:numCache>
            </c:numRef>
          </c:val>
          <c:extLst>
            <c:ext xmlns:c16="http://schemas.microsoft.com/office/drawing/2014/chart" uri="{C3380CC4-5D6E-409C-BE32-E72D297353CC}">
              <c16:uniqueId val="{00000000-C84F-4801-8741-9EBCC3C0A4FB}"/>
            </c:ext>
          </c:extLst>
        </c:ser>
        <c:dLbls>
          <c:showLegendKey val="0"/>
          <c:showVal val="0"/>
          <c:showCatName val="0"/>
          <c:showSerName val="0"/>
          <c:showPercent val="0"/>
          <c:showBubbleSize val="0"/>
        </c:dLbls>
        <c:gapWidth val="219"/>
        <c:overlap val="-27"/>
        <c:axId val="1390618063"/>
        <c:axId val="1479919439"/>
      </c:barChart>
      <c:catAx>
        <c:axId val="1390618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79919439"/>
        <c:crossesAt val="0"/>
        <c:auto val="1"/>
        <c:lblAlgn val="ctr"/>
        <c:lblOffset val="100"/>
        <c:noMultiLvlLbl val="0"/>
      </c:catAx>
      <c:valAx>
        <c:axId val="147991943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90618063"/>
        <c:crosses val="autoZero"/>
        <c:crossBetween val="between"/>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2447597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852584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987094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204228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3823994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mannvales/Python-for-Data-Science---Capstone-Project/blob/main/edadataviz.ipynb"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jupyter-labs-eda-sql-coursera_sqllite%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mannvales/Python-for-Data-Science---Capstone-Projec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jupyter-labs-spacex-data-collection-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nnvales/Python-for-Data-Science---Capstone-Project/blob/main/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Melissa Vales</a:t>
            </a:r>
          </a:p>
          <a:p>
            <a:r>
              <a:rPr lang="en-US" dirty="0">
                <a:solidFill>
                  <a:schemeClr val="bg2"/>
                </a:solidFill>
                <a:latin typeface="Abadi" panose="020B0604020104020204" pitchFamily="34" charset="0"/>
                <a:ea typeface="SF Pro" pitchFamily="2" charset="0"/>
                <a:cs typeface="SF Pro" pitchFamily="2" charset="0"/>
              </a:rPr>
              <a:t>11/26/2024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1048364" cy="4351338"/>
          </a:xfrm>
          <a:prstGeom prst="rect">
            <a:avLst/>
          </a:prstGeom>
        </p:spPr>
        <p:txBody>
          <a:bodyPr/>
          <a:lstStyle/>
          <a:p>
            <a:r>
              <a:rPr lang="en-US" sz="2200" dirty="0">
                <a:solidFill>
                  <a:schemeClr val="accent3">
                    <a:lumMod val="25000"/>
                  </a:schemeClr>
                </a:solidFill>
                <a:latin typeface="Abadi" panose="020B0604020104020204" pitchFamily="34" charset="0"/>
              </a:rPr>
              <a:t>Exploratory Data Analysis (EDA) was used to find patterns in the data and to determine the label for training supervised models. Outcomes were converted to Training Labels with 1 (successfully landed) and 0 (Unsuccessful landing). </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dirty="0"/>
              <a:t>Link here: </a:t>
            </a:r>
            <a:r>
              <a:rPr lang="en-US" dirty="0">
                <a:hlinkClick r:id="rId3"/>
              </a:rPr>
              <a:t>GitHub URL</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29807BB5-F172-0968-92B8-33180152E0A2}"/>
              </a:ext>
            </a:extLst>
          </p:cNvPr>
          <p:cNvSpPr/>
          <p:nvPr/>
        </p:nvSpPr>
        <p:spPr>
          <a:xfrm>
            <a:off x="904567" y="33524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Import libraries (i.e., pandas, </a:t>
            </a:r>
            <a:r>
              <a:rPr lang="en-US" sz="1200" dirty="0" err="1"/>
              <a:t>numpy</a:t>
            </a:r>
            <a:r>
              <a:rPr lang="en-US" sz="1200" dirty="0"/>
              <a:t> etc.)</a:t>
            </a:r>
          </a:p>
        </p:txBody>
      </p:sp>
      <p:sp>
        <p:nvSpPr>
          <p:cNvPr id="3" name="Rectangle 2">
            <a:extLst>
              <a:ext uri="{FF2B5EF4-FFF2-40B4-BE49-F238E27FC236}">
                <a16:creationId xmlns:a16="http://schemas.microsoft.com/office/drawing/2014/main" id="{A9F38745-0E4F-968E-ABA2-5F21165234CF}"/>
              </a:ext>
            </a:extLst>
          </p:cNvPr>
          <p:cNvSpPr/>
          <p:nvPr/>
        </p:nvSpPr>
        <p:spPr>
          <a:xfrm>
            <a:off x="2807100" y="33524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Load Space X dataset</a:t>
            </a:r>
          </a:p>
        </p:txBody>
      </p:sp>
      <p:sp>
        <p:nvSpPr>
          <p:cNvPr id="6" name="Rectangle 5">
            <a:extLst>
              <a:ext uri="{FF2B5EF4-FFF2-40B4-BE49-F238E27FC236}">
                <a16:creationId xmlns:a16="http://schemas.microsoft.com/office/drawing/2014/main" id="{E9FD2B31-E90E-0BBF-3872-65737CBD9331}"/>
              </a:ext>
            </a:extLst>
          </p:cNvPr>
          <p:cNvSpPr/>
          <p:nvPr/>
        </p:nvSpPr>
        <p:spPr>
          <a:xfrm>
            <a:off x="4620686" y="33524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number of launches on each site – use method </a:t>
            </a:r>
            <a:r>
              <a:rPr lang="en-US" sz="1200" dirty="0" err="1"/>
              <a:t>value_counts</a:t>
            </a:r>
            <a:r>
              <a:rPr lang="en-US" sz="1200" dirty="0"/>
              <a:t>()</a:t>
            </a:r>
          </a:p>
        </p:txBody>
      </p:sp>
      <p:sp>
        <p:nvSpPr>
          <p:cNvPr id="7" name="Rectangle 6">
            <a:extLst>
              <a:ext uri="{FF2B5EF4-FFF2-40B4-BE49-F238E27FC236}">
                <a16:creationId xmlns:a16="http://schemas.microsoft.com/office/drawing/2014/main" id="{E782917E-9E0B-B39B-4CCD-0728B7C5E1B4}"/>
              </a:ext>
            </a:extLst>
          </p:cNvPr>
          <p:cNvSpPr/>
          <p:nvPr/>
        </p:nvSpPr>
        <p:spPr>
          <a:xfrm>
            <a:off x="6489169" y="33524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number and occurrence of each orbit- use method </a:t>
            </a:r>
            <a:r>
              <a:rPr lang="en-US" sz="1200" dirty="0" err="1"/>
              <a:t>value_counts</a:t>
            </a:r>
            <a:r>
              <a:rPr lang="en-US" sz="1200" dirty="0"/>
              <a:t>()</a:t>
            </a:r>
          </a:p>
        </p:txBody>
      </p:sp>
      <p:sp>
        <p:nvSpPr>
          <p:cNvPr id="9" name="Rectangle 8">
            <a:extLst>
              <a:ext uri="{FF2B5EF4-FFF2-40B4-BE49-F238E27FC236}">
                <a16:creationId xmlns:a16="http://schemas.microsoft.com/office/drawing/2014/main" id="{4327D233-7F87-2F57-2ADF-1667C84C4D38}"/>
              </a:ext>
            </a:extLst>
          </p:cNvPr>
          <p:cNvSpPr/>
          <p:nvPr/>
        </p:nvSpPr>
        <p:spPr>
          <a:xfrm>
            <a:off x="8374162" y="3352407"/>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a:t>Calculate the number of occurrence of mission outcome of orbits – use method </a:t>
            </a:r>
            <a:r>
              <a:rPr lang="en-US" sz="1100" dirty="0" err="1"/>
              <a:t>value_counts</a:t>
            </a:r>
            <a:r>
              <a:rPr lang="en-US" sz="1100" dirty="0"/>
              <a:t>()</a:t>
            </a:r>
          </a:p>
        </p:txBody>
      </p:sp>
      <p:sp>
        <p:nvSpPr>
          <p:cNvPr id="10" name="Rectangle 9">
            <a:extLst>
              <a:ext uri="{FF2B5EF4-FFF2-40B4-BE49-F238E27FC236}">
                <a16:creationId xmlns:a16="http://schemas.microsoft.com/office/drawing/2014/main" id="{2D90F048-FF0C-D135-6887-5E478BB600F0}"/>
              </a:ext>
            </a:extLst>
          </p:cNvPr>
          <p:cNvSpPr/>
          <p:nvPr/>
        </p:nvSpPr>
        <p:spPr>
          <a:xfrm>
            <a:off x="10257969" y="3352406"/>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landing outcome label from Outcome column (1 or 0)</a:t>
            </a:r>
          </a:p>
        </p:txBody>
      </p:sp>
      <p:sp>
        <p:nvSpPr>
          <p:cNvPr id="11" name="Arrow: Right 10">
            <a:extLst>
              <a:ext uri="{FF2B5EF4-FFF2-40B4-BE49-F238E27FC236}">
                <a16:creationId xmlns:a16="http://schemas.microsoft.com/office/drawing/2014/main" id="{A421C5A2-D26E-F509-1C57-82D4A1343A93}"/>
              </a:ext>
            </a:extLst>
          </p:cNvPr>
          <p:cNvSpPr/>
          <p:nvPr/>
        </p:nvSpPr>
        <p:spPr>
          <a:xfrm>
            <a:off x="2382329" y="3552541"/>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1B59F2BA-45BF-6044-940B-165F87FB11CC}"/>
              </a:ext>
            </a:extLst>
          </p:cNvPr>
          <p:cNvSpPr/>
          <p:nvPr/>
        </p:nvSpPr>
        <p:spPr>
          <a:xfrm>
            <a:off x="4284862" y="3552541"/>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A6C8EFEE-5C56-56DA-4C12-47F37E03C18D}"/>
              </a:ext>
            </a:extLst>
          </p:cNvPr>
          <p:cNvSpPr/>
          <p:nvPr/>
        </p:nvSpPr>
        <p:spPr>
          <a:xfrm>
            <a:off x="6093710" y="3516662"/>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8B4AFA3A-7067-413D-1B75-2CBFB5B0423B}"/>
              </a:ext>
            </a:extLst>
          </p:cNvPr>
          <p:cNvSpPr/>
          <p:nvPr/>
        </p:nvSpPr>
        <p:spPr>
          <a:xfrm>
            <a:off x="7965770" y="3551159"/>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6D5484E9-B19C-42FC-32DD-63CD795B5010}"/>
              </a:ext>
            </a:extLst>
          </p:cNvPr>
          <p:cNvSpPr/>
          <p:nvPr/>
        </p:nvSpPr>
        <p:spPr>
          <a:xfrm>
            <a:off x="9845368" y="3552541"/>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5157485"/>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Summary of chart that were plotted:</a:t>
            </a:r>
          </a:p>
          <a:p>
            <a:pPr>
              <a:lnSpc>
                <a:spcPct val="100000"/>
              </a:lnSpc>
              <a:spcBef>
                <a:spcPts val="1400"/>
              </a:spcBef>
            </a:pP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vs Payload</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a:rPr>
              <a:t>As flight number increases, the first stage is more likely to land successfully. With more massive payloads, the first stage returns successfully. </a:t>
            </a: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was used to visualize this relationship</a:t>
            </a:r>
          </a:p>
          <a:p>
            <a:pPr>
              <a:lnSpc>
                <a:spcPct val="100000"/>
              </a:lnSpc>
              <a:spcBef>
                <a:spcPts val="1400"/>
              </a:spcBef>
            </a:pPr>
            <a:r>
              <a:rPr lang="en-US" sz="2200" dirty="0">
                <a:solidFill>
                  <a:schemeClr val="accent3">
                    <a:lumMod val="25000"/>
                  </a:schemeClr>
                </a:solidFill>
                <a:latin typeface="Abadi"/>
              </a:rPr>
              <a:t>Flight Number vs Launch Site </a:t>
            </a:r>
          </a:p>
          <a:p>
            <a:pPr lvl="1">
              <a:lnSpc>
                <a:spcPct val="100000"/>
              </a:lnSpc>
              <a:spcBef>
                <a:spcPts val="1400"/>
              </a:spcBef>
              <a:buFont typeface="Wingdings" panose="05000000000000000000" pitchFamily="2" charset="2"/>
              <a:buChar char="Ø"/>
            </a:pP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was used to visualize the relationship between Flight Number and Launch Site. Some launch sites were more successful than others as flight numbers increased. </a:t>
            </a:r>
          </a:p>
          <a:p>
            <a:pPr>
              <a:lnSpc>
                <a:spcPct val="100000"/>
              </a:lnSpc>
              <a:spcBef>
                <a:spcPts val="1400"/>
              </a:spcBef>
            </a:pPr>
            <a:r>
              <a:rPr lang="en-US" sz="2200" dirty="0">
                <a:solidFill>
                  <a:schemeClr val="accent3">
                    <a:lumMod val="25000"/>
                  </a:schemeClr>
                </a:solidFill>
                <a:latin typeface="Abadi"/>
              </a:rPr>
              <a:t>Payload Mass vs Launch Site </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a:rPr>
              <a:t>A </a:t>
            </a: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was used to visualize the relationship between payload mass and launch site. There were no rockets launched for </a:t>
            </a:r>
            <a:r>
              <a:rPr lang="en-US" sz="1600" dirty="0" err="1">
                <a:solidFill>
                  <a:schemeClr val="accent3">
                    <a:lumMod val="25000"/>
                  </a:schemeClr>
                </a:solidFill>
                <a:latin typeface="Abadi"/>
              </a:rPr>
              <a:t>heavypayload</a:t>
            </a:r>
            <a:r>
              <a:rPr lang="en-US" sz="1600" dirty="0">
                <a:solidFill>
                  <a:schemeClr val="accent3">
                    <a:lumMod val="25000"/>
                  </a:schemeClr>
                </a:solidFill>
                <a:latin typeface="Abadi"/>
              </a:rPr>
              <a:t> mass for launch site VAFB-SLC</a:t>
            </a:r>
          </a:p>
          <a:p>
            <a:pPr>
              <a:lnSpc>
                <a:spcPct val="100000"/>
              </a:lnSpc>
              <a:spcBef>
                <a:spcPts val="1400"/>
              </a:spcBef>
            </a:pPr>
            <a:r>
              <a:rPr lang="en-US" sz="2200" dirty="0">
                <a:solidFill>
                  <a:schemeClr val="accent3">
                    <a:lumMod val="25000"/>
                  </a:schemeClr>
                </a:solidFill>
                <a:latin typeface="Abadi"/>
              </a:rPr>
              <a:t>Relationship between success rate of each orbit type</a:t>
            </a:r>
          </a:p>
          <a:p>
            <a:pPr lvl="1">
              <a:lnSpc>
                <a:spcPct val="100000"/>
              </a:lnSpc>
              <a:spcBef>
                <a:spcPts val="1400"/>
              </a:spcBef>
            </a:pPr>
            <a:r>
              <a:rPr lang="en-US" sz="1600" dirty="0">
                <a:solidFill>
                  <a:schemeClr val="accent3">
                    <a:lumMod val="25000"/>
                  </a:schemeClr>
                </a:solidFill>
                <a:latin typeface="Abadi"/>
              </a:rPr>
              <a:t>A bar chart was used to visualize the relationship between success rate of each orbit type. Orbit types SSO, HEO, GEO and ES-L1 had the highest success rate. </a:t>
            </a:r>
          </a:p>
          <a:p>
            <a:pPr lvl="1">
              <a:lnSpc>
                <a:spcPct val="100000"/>
              </a:lnSpc>
              <a:spcBef>
                <a:spcPts val="1400"/>
              </a:spcBef>
              <a:buFont typeface="Wingdings" panose="05000000000000000000" pitchFamily="2" charset="2"/>
              <a:buChar char="Ø"/>
            </a:pPr>
            <a:endParaRPr lang="en-US" sz="1600" dirty="0">
              <a:solidFill>
                <a:schemeClr val="accent3">
                  <a:lumMod val="25000"/>
                </a:schemeClr>
              </a:solidFill>
              <a:latin typeface="Abadi"/>
            </a:endParaRPr>
          </a:p>
          <a:p>
            <a:pPr marL="0" indent="0">
              <a:buNone/>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6032556"/>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Relationship between </a:t>
            </a:r>
            <a:r>
              <a:rPr lang="en-US" sz="2200" dirty="0" err="1">
                <a:solidFill>
                  <a:schemeClr val="accent3">
                    <a:lumMod val="25000"/>
                  </a:schemeClr>
                </a:solidFill>
                <a:latin typeface="Abadi"/>
              </a:rPr>
              <a:t>FlightNumber</a:t>
            </a:r>
            <a:r>
              <a:rPr lang="en-US" sz="2200" dirty="0">
                <a:solidFill>
                  <a:schemeClr val="accent3">
                    <a:lumMod val="25000"/>
                  </a:schemeClr>
                </a:solidFill>
                <a:latin typeface="Abadi"/>
              </a:rPr>
              <a:t> and Orbit type </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a:rPr>
              <a:t>A </a:t>
            </a: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was used to visualize the relationship between flight number and Orbit type. In the LEO orbit, success is related to the number of flights. For the GTO orbit, there is no relationship between flight numbers and success. </a:t>
            </a:r>
          </a:p>
          <a:p>
            <a:pPr>
              <a:lnSpc>
                <a:spcPct val="100000"/>
              </a:lnSpc>
              <a:spcBef>
                <a:spcPts val="1400"/>
              </a:spcBef>
            </a:pPr>
            <a:r>
              <a:rPr lang="en-US" sz="2200" dirty="0">
                <a:solidFill>
                  <a:schemeClr val="accent3">
                    <a:lumMod val="25000"/>
                  </a:schemeClr>
                </a:solidFill>
                <a:latin typeface="Abadi"/>
              </a:rPr>
              <a:t>Relationship between Payload Mass and Orbit type </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a:rPr>
              <a:t>A </a:t>
            </a:r>
            <a:r>
              <a:rPr lang="en-US" sz="1600" dirty="0" err="1">
                <a:solidFill>
                  <a:schemeClr val="accent3">
                    <a:lumMod val="25000"/>
                  </a:schemeClr>
                </a:solidFill>
                <a:latin typeface="Abadi"/>
              </a:rPr>
              <a:t>Catplot</a:t>
            </a:r>
            <a:r>
              <a:rPr lang="en-US" sz="1600" dirty="0">
                <a:solidFill>
                  <a:schemeClr val="accent3">
                    <a:lumMod val="25000"/>
                  </a:schemeClr>
                </a:solidFill>
                <a:latin typeface="Abadi"/>
              </a:rPr>
              <a:t> was used to visualize the relationship between payload mass and orbit type. For orbit types Polar, LEO and ISS, the heavy payloads had more successful landings</a:t>
            </a:r>
          </a:p>
          <a:p>
            <a:pPr>
              <a:lnSpc>
                <a:spcPct val="100000"/>
              </a:lnSpc>
              <a:spcBef>
                <a:spcPts val="1400"/>
              </a:spcBef>
            </a:pPr>
            <a:r>
              <a:rPr lang="en-US" sz="2200" dirty="0">
                <a:solidFill>
                  <a:schemeClr val="accent3">
                    <a:lumMod val="25000"/>
                  </a:schemeClr>
                </a:solidFill>
                <a:latin typeface="Abadi"/>
              </a:rPr>
              <a:t>Launch success yearly trend </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a:rPr>
              <a:t>A line chart was used to visualize the launch success yearly trend. The success rate increased from 2013 to 2020. </a:t>
            </a:r>
          </a:p>
          <a:p>
            <a:pPr lvl="1">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Here: </a:t>
            </a:r>
            <a:r>
              <a:rPr lang="en-US" sz="2200" dirty="0">
                <a:solidFill>
                  <a:schemeClr val="accent3">
                    <a:lumMod val="25000"/>
                  </a:schemeClr>
                </a:solidFill>
                <a:latin typeface="Abadi" panose="020B0604020104020204" pitchFamily="34" charset="0"/>
                <a:hlinkClick r:id="rId4"/>
              </a:rPr>
              <a:t>GitHub URL</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 Cont.</a:t>
            </a:r>
          </a:p>
        </p:txBody>
      </p:sp>
    </p:spTree>
    <p:extLst>
      <p:ext uri="{BB962C8B-B14F-4D97-AF65-F5344CB8AC3E}">
        <p14:creationId xmlns:p14="http://schemas.microsoft.com/office/powerpoint/2010/main" val="697032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174"/>
            <a:ext cx="9745589" cy="4972037"/>
          </a:xfrm>
          <a:prstGeom prst="rect">
            <a:avLst/>
          </a:prstGeom>
        </p:spPr>
        <p:txBody>
          <a:bodyPr lIns="91440" tIns="45720" rIns="91440" bIns="45720" anchor="t"/>
          <a:lstStyle/>
          <a:p>
            <a:pPr marL="0" indent="0">
              <a:lnSpc>
                <a:spcPct val="100000"/>
              </a:lnSpc>
              <a:spcBef>
                <a:spcPts val="1400"/>
              </a:spcBef>
              <a:buNone/>
            </a:pPr>
            <a:r>
              <a:rPr lang="en-US" sz="2400" dirty="0">
                <a:solidFill>
                  <a:schemeClr val="accent3">
                    <a:lumMod val="25000"/>
                  </a:schemeClr>
                </a:solidFill>
                <a:latin typeface="Abadi"/>
              </a:rPr>
              <a:t>SQL queries performed:</a:t>
            </a:r>
          </a:p>
          <a:p>
            <a:pPr marL="0" indent="0">
              <a:lnSpc>
                <a:spcPct val="100000"/>
              </a:lnSpc>
              <a:spcBef>
                <a:spcPts val="1400"/>
              </a:spcBef>
              <a:buNone/>
            </a:pPr>
            <a:r>
              <a:rPr lang="en-US" sz="2000" dirty="0">
                <a:solidFill>
                  <a:schemeClr val="accent3">
                    <a:lumMod val="25000"/>
                  </a:schemeClr>
                </a:solidFill>
                <a:latin typeface="Abadi"/>
              </a:rPr>
              <a:t>1. Display the names of the unique launch sites in the space mission</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DISTINCT LAUNCH_SITE FROM SPACEXTBL</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2. Display 5 records where launch sites begin with the string ‘CCA’</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 FROM SPACEXTBL WHERE LAUNCH_SITE LIKE ‘CCA%’ LIMIT 5</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3. Display the total payload mass carried by boosters launched by NASA (CRS)</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SUM(PAYLOAD_MASS_KG_) FROM SPACEXTBL WHERE CUSTOMER = ‘NASA(CRS)’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4. Display average payload mass carried by booster version F9 v1.1</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AVE(PAYLOAD_MASS_KG_) FROM SPACEXTBL WHERE BOOSTER_VERSION = ‘F9 v1.1’</a:t>
            </a:r>
          </a:p>
          <a:p>
            <a:pPr marL="0" indent="0">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174"/>
            <a:ext cx="9745589" cy="5152103"/>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5. List the date when the first successful landing outcome in ground pad was achieved</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MIN(DATE) FROM SPACEXTBL WHERE LANDING_OUTCOME = ‘SUCCESS (GROUND PAD)’</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6. List the names of the boosters which have success in drone ship and have payload mass greater than 4000 but less than 6000</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BOOSTER_VERSION FROM SPACEXTBL WHERE LANDING_OUTCOME = ‘SUCCESS (DRONE SHIP)’ AND PAYLOAD_MASS__KG_ &gt; 4000 AND PAYLOAD_MASS__KG_ &lt; 6000</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7. List the total number of successful and failure mission outcomes</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COUNT(MISSION_OUTCOME) FROM SPACEXTBL WHERE MISSION_OUTCOME = ‘SUCCESS’ OR MISSION_OUTCOME = ‘FAILURE (IN FLIGHT)’</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8. List the names of the </a:t>
            </a:r>
            <a:r>
              <a:rPr lang="en-US" sz="2000" dirty="0" err="1">
                <a:solidFill>
                  <a:schemeClr val="accent3">
                    <a:lumMod val="25000"/>
                  </a:schemeClr>
                </a:solidFill>
                <a:latin typeface="Abadi" panose="020B0604020104020204" pitchFamily="34" charset="0"/>
              </a:rPr>
              <a:t>booster_versions</a:t>
            </a:r>
            <a:r>
              <a:rPr lang="en-US" sz="2000" dirty="0">
                <a:solidFill>
                  <a:schemeClr val="accent3">
                    <a:lumMod val="25000"/>
                  </a:schemeClr>
                </a:solidFill>
                <a:latin typeface="Abadi" panose="020B0604020104020204" pitchFamily="34" charset="0"/>
              </a:rPr>
              <a:t> which have carried the maximum payload mass. </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BOOSTER_VERSION FROM SPACEXTBL WHERE PAYLOAD_MASS__KG_ = (SELECT MAX(PAYLOAD_MASS__KG_) FROM SPACEXTBL)</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60249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5174"/>
            <a:ext cx="9745589" cy="5270091"/>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9. List the record which will display the month names, failure </a:t>
            </a:r>
            <a:r>
              <a:rPr lang="en-US" sz="2000" dirty="0" err="1">
                <a:solidFill>
                  <a:schemeClr val="accent3">
                    <a:lumMod val="25000"/>
                  </a:schemeClr>
                </a:solidFill>
                <a:latin typeface="Abadi" panose="020B0604020104020204" pitchFamily="34" charset="0"/>
              </a:rPr>
              <a:t>landing_outcomes</a:t>
            </a:r>
            <a:r>
              <a:rPr lang="en-US" sz="2000" dirty="0">
                <a:solidFill>
                  <a:schemeClr val="accent3">
                    <a:lumMod val="25000"/>
                  </a:schemeClr>
                </a:solidFill>
                <a:latin typeface="Abadi" panose="020B0604020104020204" pitchFamily="34" charset="0"/>
              </a:rPr>
              <a:t> in drone ship, booster versions,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for the months in year 2015</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MISSION_OUTCOME, BOOSTER_VERSION, LAUNCH_SITE FROM SPACEXTBL WHERE EXTRACT (YEAR FROM DATE) = ‘2015’ AND LANDING_OUTCOME LIKE ‘%FAILURE%’</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10. Rank the count of landing outcomes (such as Failure (drone ship) or Success (ground pad)) between the date 2010-06-04 and 2017-03-20, in descending order.</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a:t>
            </a:r>
            <a:r>
              <a:rPr lang="en-US" sz="1600" dirty="0" err="1">
                <a:solidFill>
                  <a:schemeClr val="accent3">
                    <a:lumMod val="25000"/>
                  </a:schemeClr>
                </a:solidFill>
                <a:latin typeface="Abadi" panose="020B0604020104020204" pitchFamily="34" charset="0"/>
              </a:rPr>
              <a:t>sql</a:t>
            </a:r>
            <a:r>
              <a:rPr lang="en-US" sz="1600" dirty="0">
                <a:solidFill>
                  <a:schemeClr val="accent3">
                    <a:lumMod val="25000"/>
                  </a:schemeClr>
                </a:solidFill>
                <a:latin typeface="Abadi" panose="020B0604020104020204" pitchFamily="34" charset="0"/>
              </a:rPr>
              <a:t> SELECT LANDING_OUTCOME, COUNT(*) AS COUNT_LANDING_OUTCOME FROM SPACEXTABLE WHERE (DATE BETWEEN ‘2010-06-04’ AND ‘2017-03-20’) GROUP BY LANDING_OUTCOME ORDER BY COUNT_LANDING_OUTCOME DESC</a:t>
            </a: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Link Here: </a:t>
            </a:r>
            <a:r>
              <a:rPr lang="en-US" sz="2000" dirty="0">
                <a:solidFill>
                  <a:schemeClr val="accent3">
                    <a:lumMod val="25000"/>
                  </a:schemeClr>
                </a:solidFill>
                <a:latin typeface="Abadi" panose="020B0604020104020204" pitchFamily="34" charset="0"/>
                <a:hlinkClick r:id="rId3"/>
              </a:rPr>
              <a:t>GitHub URL</a:t>
            </a:r>
            <a:endParaRPr lang="en-US" sz="20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245871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0925"/>
            <a:ext cx="10515600" cy="4997694"/>
          </a:xfrm>
          <a:prstGeom prst="rect">
            <a:avLst/>
          </a:prstGeom>
        </p:spPr>
        <p:txBody>
          <a:bodyPr>
            <a:normAutofit fontScale="47500" lnSpcReduction="20000"/>
          </a:bodyPr>
          <a:lstStyle/>
          <a:p>
            <a:pPr marL="0" indent="0">
              <a:lnSpc>
                <a:spcPct val="100000"/>
              </a:lnSpc>
              <a:spcBef>
                <a:spcPts val="1400"/>
              </a:spcBef>
              <a:buNone/>
            </a:pPr>
            <a:r>
              <a:rPr lang="en-US" sz="4200" dirty="0">
                <a:solidFill>
                  <a:schemeClr val="accent3">
                    <a:lumMod val="25000"/>
                  </a:schemeClr>
                </a:solidFill>
                <a:latin typeface="Abadi" panose="020B0604020104020204" pitchFamily="34" charset="0"/>
              </a:rPr>
              <a:t>Summary of map objects such as markers, circles, lines created and added to a folium map</a:t>
            </a:r>
          </a:p>
          <a:p>
            <a:pPr>
              <a:lnSpc>
                <a:spcPct val="100000"/>
              </a:lnSpc>
              <a:spcBef>
                <a:spcPts val="1400"/>
              </a:spcBef>
            </a:pPr>
            <a:r>
              <a:rPr lang="en-US" sz="4200" dirty="0" err="1">
                <a:solidFill>
                  <a:schemeClr val="accent3">
                    <a:lumMod val="25000"/>
                  </a:schemeClr>
                </a:solidFill>
                <a:latin typeface="Abadi" panose="020B0604020104020204" pitchFamily="34" charset="0"/>
              </a:rPr>
              <a:t>folium.Circle</a:t>
            </a:r>
            <a:r>
              <a:rPr lang="en-US" sz="4200" dirty="0">
                <a:solidFill>
                  <a:schemeClr val="accent3">
                    <a:lumMod val="25000"/>
                  </a:schemeClr>
                </a:solidFill>
                <a:latin typeface="Abadi" panose="020B0604020104020204" pitchFamily="34" charset="0"/>
              </a:rPr>
              <a:t> and </a:t>
            </a:r>
            <a:r>
              <a:rPr lang="en-US" sz="4200" dirty="0" err="1">
                <a:solidFill>
                  <a:schemeClr val="accent3">
                    <a:lumMod val="25000"/>
                  </a:schemeClr>
                </a:solidFill>
                <a:latin typeface="Abadi" panose="020B0604020104020204" pitchFamily="34" charset="0"/>
              </a:rPr>
              <a:t>folium.Marker</a:t>
            </a:r>
            <a:endParaRPr lang="en-US" sz="4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3800" dirty="0">
                <a:solidFill>
                  <a:schemeClr val="accent3">
                    <a:lumMod val="25000"/>
                  </a:schemeClr>
                </a:solidFill>
                <a:latin typeface="Abadi" panose="020B0604020104020204" pitchFamily="34" charset="0"/>
              </a:rPr>
              <a:t>Used to add a highlighted circle area with a text label on a specific coordinate</a:t>
            </a:r>
          </a:p>
          <a:p>
            <a:pPr>
              <a:lnSpc>
                <a:spcPct val="100000"/>
              </a:lnSpc>
              <a:spcBef>
                <a:spcPts val="1400"/>
              </a:spcBef>
            </a:pPr>
            <a:r>
              <a:rPr lang="en-US" sz="4200" dirty="0" err="1">
                <a:solidFill>
                  <a:schemeClr val="accent3">
                    <a:lumMod val="25000"/>
                  </a:schemeClr>
                </a:solidFill>
                <a:latin typeface="Abadi" panose="020B0604020104020204" pitchFamily="34" charset="0"/>
              </a:rPr>
              <a:t>MarkerCluster</a:t>
            </a:r>
            <a:r>
              <a:rPr lang="en-US" sz="4200" dirty="0">
                <a:solidFill>
                  <a:schemeClr val="accent3">
                    <a:lumMod val="25000"/>
                  </a:schemeClr>
                </a:solidFill>
                <a:latin typeface="Abadi" panose="020B0604020104020204" pitchFamily="34" charset="0"/>
              </a:rPr>
              <a:t> </a:t>
            </a:r>
          </a:p>
          <a:p>
            <a:pPr lvl="1">
              <a:lnSpc>
                <a:spcPct val="100000"/>
              </a:lnSpc>
              <a:spcBef>
                <a:spcPts val="1400"/>
              </a:spcBef>
              <a:buFont typeface="Wingdings" panose="05000000000000000000" pitchFamily="2" charset="2"/>
              <a:buChar char="Ø"/>
            </a:pPr>
            <a:r>
              <a:rPr lang="en-US" sz="3800" dirty="0">
                <a:solidFill>
                  <a:schemeClr val="accent3">
                    <a:lumMod val="25000"/>
                  </a:schemeClr>
                </a:solidFill>
                <a:latin typeface="Abadi" panose="020B0604020104020204" pitchFamily="34" charset="0"/>
              </a:rPr>
              <a:t>Helps combine markers of close proximity into clusters. This will simplify the display of markers on the map. </a:t>
            </a:r>
          </a:p>
          <a:p>
            <a:pPr>
              <a:lnSpc>
                <a:spcPct val="100000"/>
              </a:lnSpc>
              <a:spcBef>
                <a:spcPts val="1400"/>
              </a:spcBef>
            </a:pPr>
            <a:r>
              <a:rPr lang="en-US" sz="4200" dirty="0" err="1">
                <a:solidFill>
                  <a:schemeClr val="accent3">
                    <a:lumMod val="25000"/>
                  </a:schemeClr>
                </a:solidFill>
                <a:latin typeface="Abadi" panose="020B0604020104020204" pitchFamily="34" charset="0"/>
              </a:rPr>
              <a:t>MousePosition</a:t>
            </a:r>
            <a:endParaRPr lang="en-US" sz="4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3800" dirty="0">
                <a:solidFill>
                  <a:schemeClr val="accent3">
                    <a:lumMod val="25000"/>
                  </a:schemeClr>
                </a:solidFill>
                <a:latin typeface="Abadi" panose="020B0604020104020204" pitchFamily="34" charset="0"/>
              </a:rPr>
              <a:t>This will get a coordinate for a mouse over a point on the map</a:t>
            </a:r>
          </a:p>
          <a:p>
            <a:pPr>
              <a:lnSpc>
                <a:spcPct val="100000"/>
              </a:lnSpc>
              <a:spcBef>
                <a:spcPts val="1400"/>
              </a:spcBef>
            </a:pPr>
            <a:r>
              <a:rPr lang="en-US" sz="4200" dirty="0" err="1">
                <a:solidFill>
                  <a:schemeClr val="accent3">
                    <a:lumMod val="25000"/>
                  </a:schemeClr>
                </a:solidFill>
                <a:latin typeface="Abadi" panose="020B0604020104020204" pitchFamily="34" charset="0"/>
              </a:rPr>
              <a:t>Folium.PolyLine</a:t>
            </a:r>
            <a:endParaRPr lang="en-US" sz="4200" dirty="0">
              <a:solidFill>
                <a:schemeClr val="accent3">
                  <a:lumMod val="25000"/>
                </a:schemeClr>
              </a:solidFill>
              <a:latin typeface="Abadi" panose="020B0604020104020204" pitchFamily="34" charset="0"/>
            </a:endParaRPr>
          </a:p>
          <a:p>
            <a:pPr lvl="1">
              <a:lnSpc>
                <a:spcPct val="100000"/>
              </a:lnSpc>
              <a:spcBef>
                <a:spcPts val="1400"/>
              </a:spcBef>
              <a:buFont typeface="Wingdings" panose="05000000000000000000" pitchFamily="2" charset="2"/>
              <a:buChar char="Ø"/>
            </a:pPr>
            <a:r>
              <a:rPr lang="en-US" sz="3800" dirty="0">
                <a:solidFill>
                  <a:schemeClr val="accent3">
                    <a:lumMod val="25000"/>
                  </a:schemeClr>
                </a:solidFill>
                <a:latin typeface="Abadi" panose="020B0604020104020204" pitchFamily="34" charset="0"/>
              </a:rPr>
              <a:t>This will draw a line between launch sites to the selected coastline point</a:t>
            </a:r>
          </a:p>
          <a:p>
            <a:pPr marL="0" indent="0">
              <a:lnSpc>
                <a:spcPct val="100000"/>
              </a:lnSpc>
              <a:spcBef>
                <a:spcPts val="1400"/>
              </a:spcBef>
              <a:buNone/>
            </a:pPr>
            <a:endParaRPr lang="en-US" sz="4200" dirty="0">
              <a:solidFill>
                <a:schemeClr val="accent3">
                  <a:lumMod val="25000"/>
                </a:schemeClr>
              </a:solidFill>
              <a:latin typeface="Abadi" panose="020B0604020104020204" pitchFamily="34" charset="0"/>
            </a:endParaRPr>
          </a:p>
          <a:p>
            <a:pPr>
              <a:lnSpc>
                <a:spcPct val="100000"/>
              </a:lnSpc>
              <a:spcBef>
                <a:spcPts val="1400"/>
              </a:spcBef>
            </a:pPr>
            <a:r>
              <a:rPr lang="en-US" sz="4200" dirty="0">
                <a:solidFill>
                  <a:schemeClr val="accent3">
                    <a:lumMod val="25000"/>
                  </a:schemeClr>
                </a:solidFill>
                <a:latin typeface="Abadi" panose="020B0604020104020204" pitchFamily="34" charset="0"/>
              </a:rPr>
              <a:t>Link Here: </a:t>
            </a:r>
            <a:r>
              <a:rPr lang="en-US" sz="4200" dirty="0">
                <a:solidFill>
                  <a:schemeClr val="accent3">
                    <a:lumMod val="25000"/>
                  </a:schemeClr>
                </a:solidFill>
                <a:latin typeface="Abadi" panose="020B0604020104020204" pitchFamily="34" charset="0"/>
                <a:hlinkClick r:id="rId3"/>
              </a:rPr>
              <a:t>GitHub URL </a:t>
            </a:r>
            <a:endParaRPr lang="en-US" sz="42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9745589" cy="521109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plots/graphs and interactions added to the dashboard</a:t>
            </a:r>
          </a:p>
          <a:p>
            <a:pPr>
              <a:lnSpc>
                <a:spcPct val="100000"/>
              </a:lnSpc>
              <a:spcBef>
                <a:spcPts val="1400"/>
              </a:spcBef>
            </a:pPr>
            <a:r>
              <a:rPr lang="en-US" sz="2000" dirty="0">
                <a:solidFill>
                  <a:schemeClr val="accent3">
                    <a:lumMod val="25000"/>
                  </a:schemeClr>
                </a:solidFill>
                <a:latin typeface="Abadi" panose="020B0604020104020204" pitchFamily="34" charset="0"/>
              </a:rPr>
              <a:t>Launch Site Drop-down Input Component</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Will allow selection of different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callback function 1</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Will render success-pie-chart based on selected site dropdown</a:t>
            </a:r>
          </a:p>
          <a:p>
            <a:pPr>
              <a:lnSpc>
                <a:spcPct val="100000"/>
              </a:lnSpc>
              <a:spcBef>
                <a:spcPts val="1400"/>
              </a:spcBef>
            </a:pPr>
            <a:r>
              <a:rPr lang="en-US" sz="2000" dirty="0">
                <a:solidFill>
                  <a:schemeClr val="accent3">
                    <a:lumMod val="25000"/>
                  </a:schemeClr>
                </a:solidFill>
                <a:latin typeface="Abadi" panose="020B0604020104020204" pitchFamily="34" charset="0"/>
              </a:rPr>
              <a:t>Range slider</a:t>
            </a:r>
          </a:p>
          <a:p>
            <a:pPr lvl="1">
              <a:lnSpc>
                <a:spcPct val="100000"/>
              </a:lnSpc>
              <a:spcBef>
                <a:spcPts val="1400"/>
              </a:spcBef>
              <a:buFont typeface="Wingdings" panose="05000000000000000000" pitchFamily="2" charset="2"/>
              <a:buChar char="Ø"/>
            </a:pPr>
            <a:r>
              <a:rPr lang="en-US" sz="1800" dirty="0">
                <a:solidFill>
                  <a:schemeClr val="accent3">
                    <a:lumMod val="25000"/>
                  </a:schemeClr>
                </a:solidFill>
                <a:latin typeface="Abadi" panose="020B0604020104020204" pitchFamily="34" charset="0"/>
              </a:rPr>
              <a:t>Will Select Payload</a:t>
            </a:r>
          </a:p>
          <a:p>
            <a:pPr>
              <a:lnSpc>
                <a:spcPct val="100000"/>
              </a:lnSpc>
              <a:spcBef>
                <a:spcPts val="1400"/>
              </a:spcBef>
            </a:pPr>
            <a:r>
              <a:rPr lang="en-US" sz="2000" dirty="0">
                <a:solidFill>
                  <a:schemeClr val="accent3">
                    <a:lumMod val="25000"/>
                  </a:schemeClr>
                </a:solidFill>
                <a:latin typeface="Abadi" panose="020B0604020104020204" pitchFamily="34" charset="0"/>
              </a:rPr>
              <a:t>callback function 2</a:t>
            </a:r>
          </a:p>
          <a:p>
            <a:pPr lvl="1">
              <a:lnSpc>
                <a:spcPct val="100000"/>
              </a:lnSpc>
              <a:spcBef>
                <a:spcPts val="1400"/>
              </a:spcBef>
              <a:buFont typeface="Wingdings" panose="05000000000000000000" pitchFamily="2" charset="2"/>
              <a:buChar char="Ø"/>
            </a:pPr>
            <a:r>
              <a:rPr lang="en-US" sz="1600" dirty="0">
                <a:solidFill>
                  <a:schemeClr val="accent3">
                    <a:lumMod val="25000"/>
                  </a:schemeClr>
                </a:solidFill>
                <a:latin typeface="Abadi" panose="020B0604020104020204" pitchFamily="34" charset="0"/>
              </a:rPr>
              <a:t>Will render success-payload-scatter-chart scatter plot</a:t>
            </a:r>
          </a:p>
          <a:p>
            <a:pPr>
              <a:lnSpc>
                <a:spcPct val="100000"/>
              </a:lnSpc>
              <a:spcBef>
                <a:spcPts val="1400"/>
              </a:spcBef>
            </a:pPr>
            <a:r>
              <a:rPr lang="en-US" sz="2000" dirty="0">
                <a:solidFill>
                  <a:schemeClr val="accent3">
                    <a:lumMod val="25000"/>
                  </a:schemeClr>
                </a:solidFill>
                <a:latin typeface="Abadi" panose="020B0604020104020204" pitchFamily="34" charset="0"/>
              </a:rPr>
              <a:t>Link here: </a:t>
            </a:r>
            <a:r>
              <a:rPr lang="en-US" sz="2000" dirty="0">
                <a:solidFill>
                  <a:schemeClr val="accent3">
                    <a:lumMod val="25000"/>
                  </a:schemeClr>
                </a:solidFill>
                <a:latin typeface="Abadi" panose="020B0604020104020204" pitchFamily="34" charset="0"/>
                <a:hlinkClick r:id="rId3"/>
              </a:rPr>
              <a:t>GitHub URL</a:t>
            </a:r>
            <a:endParaRPr lang="en-US" sz="20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35510"/>
            <a:ext cx="11038532" cy="5250425"/>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Summary of  how the model was  built, evaluated, improved, and best performing classification model</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Link here: </a:t>
            </a: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DB563E7D-4FAC-EBAC-F850-E7C6AB401E34}"/>
              </a:ext>
            </a:extLst>
          </p:cNvPr>
          <p:cNvSpPr/>
          <p:nvPr/>
        </p:nvSpPr>
        <p:spPr>
          <a:xfrm>
            <a:off x="922663" y="242130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Import libraries (i.e., pandas, </a:t>
            </a:r>
            <a:r>
              <a:rPr lang="en-US" sz="1200" dirty="0" err="1"/>
              <a:t>numpy</a:t>
            </a:r>
            <a:r>
              <a:rPr lang="en-US" sz="1200" dirty="0"/>
              <a:t> etc.)</a:t>
            </a:r>
          </a:p>
        </p:txBody>
      </p:sp>
      <p:sp>
        <p:nvSpPr>
          <p:cNvPr id="6" name="Rectangle 5">
            <a:extLst>
              <a:ext uri="{FF2B5EF4-FFF2-40B4-BE49-F238E27FC236}">
                <a16:creationId xmlns:a16="http://schemas.microsoft.com/office/drawing/2014/main" id="{5497F07A-D97C-B97F-790E-0DDACAB8E425}"/>
              </a:ext>
            </a:extLst>
          </p:cNvPr>
          <p:cNvSpPr/>
          <p:nvPr/>
        </p:nvSpPr>
        <p:spPr>
          <a:xfrm>
            <a:off x="2736165" y="242130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Load the </a:t>
            </a:r>
            <a:r>
              <a:rPr lang="en-US" sz="1200" dirty="0" err="1"/>
              <a:t>dataframe</a:t>
            </a:r>
            <a:endParaRPr lang="en-US" sz="1200" dirty="0"/>
          </a:p>
        </p:txBody>
      </p:sp>
      <p:sp>
        <p:nvSpPr>
          <p:cNvPr id="7" name="Rectangle 6">
            <a:extLst>
              <a:ext uri="{FF2B5EF4-FFF2-40B4-BE49-F238E27FC236}">
                <a16:creationId xmlns:a16="http://schemas.microsoft.com/office/drawing/2014/main" id="{DA7A71D1-A244-196A-9982-F6975B3A50C5}"/>
              </a:ext>
            </a:extLst>
          </p:cNvPr>
          <p:cNvSpPr/>
          <p:nvPr/>
        </p:nvSpPr>
        <p:spPr>
          <a:xfrm>
            <a:off x="4628983" y="242130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NumPy array (assign to variable Y) and standardize the data in X</a:t>
            </a:r>
          </a:p>
        </p:txBody>
      </p:sp>
      <p:sp>
        <p:nvSpPr>
          <p:cNvPr id="8" name="Rectangle 7">
            <a:extLst>
              <a:ext uri="{FF2B5EF4-FFF2-40B4-BE49-F238E27FC236}">
                <a16:creationId xmlns:a16="http://schemas.microsoft.com/office/drawing/2014/main" id="{E0927E7F-06DF-113D-E6BA-2C8676120F82}"/>
              </a:ext>
            </a:extLst>
          </p:cNvPr>
          <p:cNvSpPr/>
          <p:nvPr/>
        </p:nvSpPr>
        <p:spPr>
          <a:xfrm>
            <a:off x="8318957" y="242427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logistic regression and </a:t>
            </a:r>
            <a:r>
              <a:rPr lang="en-US" sz="1200" dirty="0" err="1"/>
              <a:t>GridSearchCV</a:t>
            </a:r>
            <a:r>
              <a:rPr lang="en-US" sz="1200" dirty="0"/>
              <a:t> object</a:t>
            </a:r>
          </a:p>
        </p:txBody>
      </p:sp>
      <p:sp>
        <p:nvSpPr>
          <p:cNvPr id="9" name="Rectangle 8">
            <a:extLst>
              <a:ext uri="{FF2B5EF4-FFF2-40B4-BE49-F238E27FC236}">
                <a16:creationId xmlns:a16="http://schemas.microsoft.com/office/drawing/2014/main" id="{BF29B6AE-BDBF-5C13-4F36-6D74E6616DB8}"/>
              </a:ext>
            </a:extLst>
          </p:cNvPr>
          <p:cNvSpPr/>
          <p:nvPr/>
        </p:nvSpPr>
        <p:spPr>
          <a:xfrm>
            <a:off x="6476802" y="2415136"/>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Use the function </a:t>
            </a:r>
            <a:r>
              <a:rPr lang="en-US" sz="1200" dirty="0" err="1"/>
              <a:t>train_test_split</a:t>
            </a:r>
            <a:r>
              <a:rPr lang="en-US" sz="1200" dirty="0"/>
              <a:t> to split data X and Y into training and test data</a:t>
            </a:r>
          </a:p>
        </p:txBody>
      </p:sp>
      <p:sp>
        <p:nvSpPr>
          <p:cNvPr id="10" name="Rectangle 9">
            <a:extLst>
              <a:ext uri="{FF2B5EF4-FFF2-40B4-BE49-F238E27FC236}">
                <a16:creationId xmlns:a16="http://schemas.microsoft.com/office/drawing/2014/main" id="{534FDBA9-D467-C533-77B0-49A4AFDD44F0}"/>
              </a:ext>
            </a:extLst>
          </p:cNvPr>
          <p:cNvSpPr/>
          <p:nvPr/>
        </p:nvSpPr>
        <p:spPr>
          <a:xfrm>
            <a:off x="10212221" y="242427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accuracy on the test data using the method score</a:t>
            </a:r>
          </a:p>
        </p:txBody>
      </p:sp>
      <p:sp>
        <p:nvSpPr>
          <p:cNvPr id="11" name="Rectangle 10">
            <a:extLst>
              <a:ext uri="{FF2B5EF4-FFF2-40B4-BE49-F238E27FC236}">
                <a16:creationId xmlns:a16="http://schemas.microsoft.com/office/drawing/2014/main" id="{A596652B-1548-D1B0-BD4D-2270CE599397}"/>
              </a:ext>
            </a:extLst>
          </p:cNvPr>
          <p:cNvSpPr/>
          <p:nvPr/>
        </p:nvSpPr>
        <p:spPr>
          <a:xfrm>
            <a:off x="928608" y="5208954"/>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support vector machine object and create a </a:t>
            </a:r>
            <a:r>
              <a:rPr lang="en-US" sz="1200" dirty="0" err="1"/>
              <a:t>GridSearchCV</a:t>
            </a:r>
            <a:r>
              <a:rPr lang="en-US" sz="1200" dirty="0"/>
              <a:t> object</a:t>
            </a:r>
          </a:p>
        </p:txBody>
      </p:sp>
      <p:sp>
        <p:nvSpPr>
          <p:cNvPr id="12" name="Rectangle 11">
            <a:extLst>
              <a:ext uri="{FF2B5EF4-FFF2-40B4-BE49-F238E27FC236}">
                <a16:creationId xmlns:a16="http://schemas.microsoft.com/office/drawing/2014/main" id="{2ABBB880-E454-BBE0-1CE5-B51DD8A2C08C}"/>
              </a:ext>
            </a:extLst>
          </p:cNvPr>
          <p:cNvSpPr/>
          <p:nvPr/>
        </p:nvSpPr>
        <p:spPr>
          <a:xfrm>
            <a:off x="10212221" y="3821108"/>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accuracy  on the test data using the method score</a:t>
            </a:r>
          </a:p>
        </p:txBody>
      </p:sp>
      <p:sp>
        <p:nvSpPr>
          <p:cNvPr id="13" name="Rectangle 12">
            <a:extLst>
              <a:ext uri="{FF2B5EF4-FFF2-40B4-BE49-F238E27FC236}">
                <a16:creationId xmlns:a16="http://schemas.microsoft.com/office/drawing/2014/main" id="{6B06071A-A1FD-C050-4AE4-8A196FE42EFB}"/>
              </a:ext>
            </a:extLst>
          </p:cNvPr>
          <p:cNvSpPr/>
          <p:nvPr/>
        </p:nvSpPr>
        <p:spPr>
          <a:xfrm>
            <a:off x="8354520" y="3820587"/>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decision tree classifier object and create a </a:t>
            </a:r>
            <a:r>
              <a:rPr lang="en-US" sz="1200" dirty="0" err="1"/>
              <a:t>GridSearchCV</a:t>
            </a:r>
            <a:r>
              <a:rPr lang="en-US" sz="1200" dirty="0"/>
              <a:t> object</a:t>
            </a:r>
          </a:p>
        </p:txBody>
      </p:sp>
      <p:sp>
        <p:nvSpPr>
          <p:cNvPr id="14" name="Rectangle 13">
            <a:extLst>
              <a:ext uri="{FF2B5EF4-FFF2-40B4-BE49-F238E27FC236}">
                <a16:creationId xmlns:a16="http://schemas.microsoft.com/office/drawing/2014/main" id="{766C91D8-0C84-A400-1950-15F389FF906B}"/>
              </a:ext>
            </a:extLst>
          </p:cNvPr>
          <p:cNvSpPr/>
          <p:nvPr/>
        </p:nvSpPr>
        <p:spPr>
          <a:xfrm>
            <a:off x="6519776" y="3885965"/>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accuracy of </a:t>
            </a:r>
            <a:r>
              <a:rPr lang="en-US" sz="1200" dirty="0" err="1"/>
              <a:t>tree_cv</a:t>
            </a:r>
            <a:r>
              <a:rPr lang="en-US" sz="1200" dirty="0"/>
              <a:t> on the test data using the method score</a:t>
            </a:r>
          </a:p>
        </p:txBody>
      </p:sp>
      <p:sp>
        <p:nvSpPr>
          <p:cNvPr id="15" name="Rectangle 14">
            <a:extLst>
              <a:ext uri="{FF2B5EF4-FFF2-40B4-BE49-F238E27FC236}">
                <a16:creationId xmlns:a16="http://schemas.microsoft.com/office/drawing/2014/main" id="{C023BA9C-3864-0EC0-AD8B-C1700433BDCE}"/>
              </a:ext>
            </a:extLst>
          </p:cNvPr>
          <p:cNvSpPr/>
          <p:nvPr/>
        </p:nvSpPr>
        <p:spPr>
          <a:xfrm>
            <a:off x="4660491" y="3897858"/>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k nearest neighbors object and then create a </a:t>
            </a:r>
            <a:r>
              <a:rPr lang="en-US" sz="1200" dirty="0" err="1"/>
              <a:t>GridSearchCV</a:t>
            </a:r>
            <a:r>
              <a:rPr lang="en-US" sz="1200" dirty="0"/>
              <a:t> object </a:t>
            </a:r>
            <a:r>
              <a:rPr lang="en-US" sz="1200" dirty="0" err="1"/>
              <a:t>knn_cv</a:t>
            </a:r>
            <a:endParaRPr lang="en-US" sz="1200" dirty="0"/>
          </a:p>
        </p:txBody>
      </p:sp>
      <p:sp>
        <p:nvSpPr>
          <p:cNvPr id="16" name="Rectangle 15">
            <a:extLst>
              <a:ext uri="{FF2B5EF4-FFF2-40B4-BE49-F238E27FC236}">
                <a16:creationId xmlns:a16="http://schemas.microsoft.com/office/drawing/2014/main" id="{A6886722-DAAE-6E17-4AA5-6546A6D14C51}"/>
              </a:ext>
            </a:extLst>
          </p:cNvPr>
          <p:cNvSpPr/>
          <p:nvPr/>
        </p:nvSpPr>
        <p:spPr>
          <a:xfrm>
            <a:off x="2781958" y="3897858"/>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Calculate the accuracy of </a:t>
            </a:r>
            <a:r>
              <a:rPr lang="en-US" sz="1200" dirty="0" err="1"/>
              <a:t>knn_cv</a:t>
            </a:r>
            <a:r>
              <a:rPr lang="en-US" sz="1200" dirty="0"/>
              <a:t> on the test data using the method score</a:t>
            </a:r>
          </a:p>
        </p:txBody>
      </p:sp>
      <p:sp>
        <p:nvSpPr>
          <p:cNvPr id="17" name="Rectangle 16">
            <a:extLst>
              <a:ext uri="{FF2B5EF4-FFF2-40B4-BE49-F238E27FC236}">
                <a16:creationId xmlns:a16="http://schemas.microsoft.com/office/drawing/2014/main" id="{2F7D25EE-A4FE-E5BC-A68E-B109A97BA63B}"/>
              </a:ext>
            </a:extLst>
          </p:cNvPr>
          <p:cNvSpPr/>
          <p:nvPr/>
        </p:nvSpPr>
        <p:spPr>
          <a:xfrm>
            <a:off x="922662" y="389151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Find the method that performs best</a:t>
            </a:r>
          </a:p>
        </p:txBody>
      </p:sp>
      <p:sp>
        <p:nvSpPr>
          <p:cNvPr id="18" name="Arrow: Right 17">
            <a:extLst>
              <a:ext uri="{FF2B5EF4-FFF2-40B4-BE49-F238E27FC236}">
                <a16:creationId xmlns:a16="http://schemas.microsoft.com/office/drawing/2014/main" id="{1C3FF292-A0DE-333F-8A3A-DF96F3991E94}"/>
              </a:ext>
            </a:extLst>
          </p:cNvPr>
          <p:cNvSpPr/>
          <p:nvPr/>
        </p:nvSpPr>
        <p:spPr>
          <a:xfrm>
            <a:off x="2403819" y="262068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65D3F164-1643-380C-946C-CDB8DFC18822}"/>
              </a:ext>
            </a:extLst>
          </p:cNvPr>
          <p:cNvSpPr/>
          <p:nvPr/>
        </p:nvSpPr>
        <p:spPr>
          <a:xfrm rot="10800000">
            <a:off x="9796872" y="3939249"/>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896FF37-4B76-940F-B985-5929A4051E8F}"/>
              </a:ext>
            </a:extLst>
          </p:cNvPr>
          <p:cNvSpPr/>
          <p:nvPr/>
        </p:nvSpPr>
        <p:spPr>
          <a:xfrm rot="5400000">
            <a:off x="10751003" y="3334794"/>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9285EFE1-F5E7-1DA5-EF47-CC49B9C7769F}"/>
              </a:ext>
            </a:extLst>
          </p:cNvPr>
          <p:cNvSpPr/>
          <p:nvPr/>
        </p:nvSpPr>
        <p:spPr>
          <a:xfrm>
            <a:off x="9806049" y="2578166"/>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E8A7A0D-E3F5-7EC0-0692-C09DB6CE7995}"/>
              </a:ext>
            </a:extLst>
          </p:cNvPr>
          <p:cNvSpPr/>
          <p:nvPr/>
        </p:nvSpPr>
        <p:spPr>
          <a:xfrm>
            <a:off x="7961013" y="2588393"/>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4367832-7544-0177-A086-915F24C2C711}"/>
              </a:ext>
            </a:extLst>
          </p:cNvPr>
          <p:cNvSpPr/>
          <p:nvPr/>
        </p:nvSpPr>
        <p:spPr>
          <a:xfrm>
            <a:off x="6118858" y="2593704"/>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3E5A25D6-5BE8-F3FC-CE5A-A8D58C7BE0E7}"/>
              </a:ext>
            </a:extLst>
          </p:cNvPr>
          <p:cNvSpPr/>
          <p:nvPr/>
        </p:nvSpPr>
        <p:spPr>
          <a:xfrm>
            <a:off x="4217467" y="262068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20E1D02C-72B2-D605-B1AE-855FF6961B13}"/>
              </a:ext>
            </a:extLst>
          </p:cNvPr>
          <p:cNvSpPr/>
          <p:nvPr/>
        </p:nvSpPr>
        <p:spPr>
          <a:xfrm rot="10800000">
            <a:off x="2398002" y="4011903"/>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349695C1-9C55-4E56-D0F9-A9AE3F719910}"/>
              </a:ext>
            </a:extLst>
          </p:cNvPr>
          <p:cNvSpPr/>
          <p:nvPr/>
        </p:nvSpPr>
        <p:spPr>
          <a:xfrm rot="10800000">
            <a:off x="4259176" y="4020722"/>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8FCEB784-3084-1C39-A893-554FD98C2C66}"/>
              </a:ext>
            </a:extLst>
          </p:cNvPr>
          <p:cNvSpPr/>
          <p:nvPr/>
        </p:nvSpPr>
        <p:spPr>
          <a:xfrm rot="10800000">
            <a:off x="6126417" y="398570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EABAC525-36EB-AFB8-F031-ACD454026CA6}"/>
              </a:ext>
            </a:extLst>
          </p:cNvPr>
          <p:cNvSpPr/>
          <p:nvPr/>
        </p:nvSpPr>
        <p:spPr>
          <a:xfrm rot="10800000">
            <a:off x="7955285" y="398570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D1E5846-EBC7-8A42-AA3C-045AB2DD1883}"/>
              </a:ext>
            </a:extLst>
          </p:cNvPr>
          <p:cNvSpPr/>
          <p:nvPr/>
        </p:nvSpPr>
        <p:spPr>
          <a:xfrm rot="5400000">
            <a:off x="1461444" y="4752560"/>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1828800"/>
            <a:ext cx="5167086" cy="360526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86814" y="1474839"/>
            <a:ext cx="11838038" cy="4394149"/>
          </a:xfrm>
          <a:prstGeom prst="rect">
            <a:avLst/>
          </a:prstGeom>
        </p:spPr>
        <p:txBody>
          <a:bodyPr>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there are more successful landings at each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had the most successful landings as the Flight Number increased</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 name="Picture 8">
            <a:extLst>
              <a:ext uri="{FF2B5EF4-FFF2-40B4-BE49-F238E27FC236}">
                <a16:creationId xmlns:a16="http://schemas.microsoft.com/office/drawing/2014/main" id="{FC157CFF-1663-108D-8A96-C8E62E589DE0}"/>
              </a:ext>
            </a:extLst>
          </p:cNvPr>
          <p:cNvPicPr>
            <a:picLocks noChangeAspect="1"/>
          </p:cNvPicPr>
          <p:nvPr/>
        </p:nvPicPr>
        <p:blipFill>
          <a:blip r:embed="rId3"/>
          <a:stretch>
            <a:fillRect/>
          </a:stretch>
        </p:blipFill>
        <p:spPr>
          <a:xfrm>
            <a:off x="371681" y="1662143"/>
            <a:ext cx="11495854" cy="243358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81355" y="1231927"/>
            <a:ext cx="11676184" cy="464941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VAFB-SLC launch site has no rockets launched for </a:t>
            </a:r>
            <a:r>
              <a:rPr lang="en-US" sz="2200" dirty="0" err="1">
                <a:solidFill>
                  <a:schemeClr val="accent3">
                    <a:lumMod val="25000"/>
                  </a:schemeClr>
                </a:solidFill>
                <a:latin typeface="Abadi" panose="020B0604020104020204" pitchFamily="34" charset="0"/>
              </a:rPr>
              <a:t>heavypayload</a:t>
            </a:r>
            <a:r>
              <a:rPr lang="en-US" sz="2200" dirty="0">
                <a:solidFill>
                  <a:schemeClr val="accent3">
                    <a:lumMod val="25000"/>
                  </a:schemeClr>
                </a:solidFill>
                <a:latin typeface="Abadi" panose="020B0604020104020204" pitchFamily="34" charset="0"/>
              </a:rPr>
              <a:t> mass(greater than 10000).</a:t>
            </a:r>
          </a:p>
          <a:p>
            <a:pPr>
              <a:lnSpc>
                <a:spcPct val="100000"/>
              </a:lnSpc>
              <a:spcBef>
                <a:spcPts val="1400"/>
              </a:spcBef>
            </a:pPr>
            <a:r>
              <a:rPr lang="en-US" sz="2200" dirty="0">
                <a:solidFill>
                  <a:schemeClr val="accent3">
                    <a:lumMod val="25000"/>
                  </a:schemeClr>
                </a:solidFill>
                <a:latin typeface="Abadi" panose="020B0604020104020204" pitchFamily="34" charset="0"/>
              </a:rPr>
              <a:t>CCAFS SLC 40 and KSC LC 39A had successful landings when Pay Load Mass was greater then 14000 kg.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206B2CA4-4B20-2F6B-4325-E3811B502C9C}"/>
              </a:ext>
            </a:extLst>
          </p:cNvPr>
          <p:cNvPicPr>
            <a:picLocks noChangeAspect="1"/>
          </p:cNvPicPr>
          <p:nvPr/>
        </p:nvPicPr>
        <p:blipFill>
          <a:blip r:embed="rId3"/>
          <a:stretch>
            <a:fillRect/>
          </a:stretch>
        </p:blipFill>
        <p:spPr>
          <a:xfrm>
            <a:off x="492322" y="1497193"/>
            <a:ext cx="10793289" cy="238453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63794" y="1406195"/>
            <a:ext cx="11444747" cy="526990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 types: SSO, HEO, GEO, and ES-L1 has the greatest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Orbit type: SO had no success rate. </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EA1C918-C131-DA30-7732-267E5EF758F7}"/>
              </a:ext>
            </a:extLst>
          </p:cNvPr>
          <p:cNvPicPr>
            <a:picLocks noChangeAspect="1"/>
          </p:cNvPicPr>
          <p:nvPr/>
        </p:nvPicPr>
        <p:blipFill>
          <a:blip r:embed="rId4"/>
          <a:stretch>
            <a:fillRect/>
          </a:stretch>
        </p:blipFill>
        <p:spPr>
          <a:xfrm>
            <a:off x="1042219" y="1406194"/>
            <a:ext cx="9232491" cy="420292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14632" y="1366683"/>
            <a:ext cx="11710219" cy="521109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 the LEO orbit, success is related to the number of flights. </a:t>
            </a:r>
          </a:p>
          <a:p>
            <a:pPr>
              <a:lnSpc>
                <a:spcPct val="100000"/>
              </a:lnSpc>
              <a:spcBef>
                <a:spcPts val="1400"/>
              </a:spcBef>
            </a:pPr>
            <a:r>
              <a:rPr lang="en-US" sz="2200" dirty="0">
                <a:solidFill>
                  <a:schemeClr val="accent3">
                    <a:lumMod val="25000"/>
                  </a:schemeClr>
                </a:solidFill>
                <a:latin typeface="Abadi" panose="020B0604020104020204" pitchFamily="34" charset="0"/>
              </a:rPr>
              <a:t>In the GTO orbit, there is no relationship between flight number and success.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4F3979C-5E2E-53AC-F8DD-CA06144A6A02}"/>
              </a:ext>
            </a:extLst>
          </p:cNvPr>
          <p:cNvPicPr>
            <a:picLocks noChangeAspect="1"/>
          </p:cNvPicPr>
          <p:nvPr/>
        </p:nvPicPr>
        <p:blipFill>
          <a:blip r:embed="rId4"/>
          <a:stretch>
            <a:fillRect/>
          </a:stretch>
        </p:blipFill>
        <p:spPr>
          <a:xfrm>
            <a:off x="698090" y="1455174"/>
            <a:ext cx="10343536" cy="329380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4129" y="1445341"/>
            <a:ext cx="11523406" cy="4981869"/>
          </a:xfrm>
          <a:prstGeom prst="rect">
            <a:avLst/>
          </a:prstGeom>
        </p:spPr>
        <p:txBody>
          <a:bodyPr>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Orbit types: Polar, LEO, and ISS had more successful landings with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GTO had both successful and unsuccessful landings, therefore a relationship between payload and orbit type is not easy to discern.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B48E0997-B8FB-AE65-9388-70258D65D71B}"/>
              </a:ext>
            </a:extLst>
          </p:cNvPr>
          <p:cNvPicPr>
            <a:picLocks noChangeAspect="1"/>
          </p:cNvPicPr>
          <p:nvPr/>
        </p:nvPicPr>
        <p:blipFill>
          <a:blip r:embed="rId3"/>
          <a:stretch>
            <a:fillRect/>
          </a:stretch>
        </p:blipFill>
        <p:spPr>
          <a:xfrm>
            <a:off x="570270" y="1514200"/>
            <a:ext cx="10715341" cy="348058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5006"/>
            <a:ext cx="10687961" cy="434585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A58F691F-7212-60C7-2636-18FF9CCA9923}"/>
              </a:ext>
            </a:extLst>
          </p:cNvPr>
          <p:cNvPicPr>
            <a:picLocks noChangeAspect="1"/>
          </p:cNvPicPr>
          <p:nvPr/>
        </p:nvPicPr>
        <p:blipFill>
          <a:blip r:embed="rId3"/>
          <a:stretch>
            <a:fillRect/>
          </a:stretch>
        </p:blipFill>
        <p:spPr>
          <a:xfrm>
            <a:off x="906389" y="1465006"/>
            <a:ext cx="4905375" cy="3429000"/>
          </a:xfrm>
          <a:prstGeom prst="rect">
            <a:avLst/>
          </a:prstGeom>
        </p:spPr>
      </p:pic>
      <p:sp>
        <p:nvSpPr>
          <p:cNvPr id="7" name="TextBox 6">
            <a:extLst>
              <a:ext uri="{FF2B5EF4-FFF2-40B4-BE49-F238E27FC236}">
                <a16:creationId xmlns:a16="http://schemas.microsoft.com/office/drawing/2014/main" id="{91B89981-F7A3-5949-15D2-E1456B3C8BD5}"/>
              </a:ext>
            </a:extLst>
          </p:cNvPr>
          <p:cNvSpPr txBox="1"/>
          <p:nvPr/>
        </p:nvSpPr>
        <p:spPr>
          <a:xfrm>
            <a:off x="6164826" y="1592826"/>
            <a:ext cx="5120785" cy="369332"/>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800" dirty="0">
                <a:solidFill>
                  <a:schemeClr val="accent3">
                    <a:lumMod val="25000"/>
                  </a:schemeClr>
                </a:solidFill>
                <a:latin typeface="Abadi" panose="020B0604020104020204" pitchFamily="34" charset="0"/>
              </a:rPr>
              <a:t>The success rate increased from 2013-2020. </a:t>
            </a: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3329"/>
            <a:ext cx="9745589" cy="461363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four unique launch sites: CCAFS LC-40, VAFB SLC-4E, KSC LC-39A, CCAFS SLC-40</a:t>
            </a:r>
          </a:p>
          <a:p>
            <a:pPr>
              <a:lnSpc>
                <a:spcPct val="100000"/>
              </a:lnSpc>
              <a:spcBef>
                <a:spcPts val="1400"/>
              </a:spcBef>
            </a:pPr>
            <a:r>
              <a:rPr lang="en-US" sz="2200" dirty="0">
                <a:solidFill>
                  <a:schemeClr val="accent3">
                    <a:lumMod val="25000"/>
                  </a:schemeClr>
                </a:solidFill>
                <a:latin typeface="Abadi" panose="020B0604020104020204" pitchFamily="34" charset="0"/>
              </a:rPr>
              <a:t>A “Distinct” statement was used to obtain these four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599FD54-4DF6-24B9-E666-F7973F29C4F1}"/>
              </a:ext>
            </a:extLst>
          </p:cNvPr>
          <p:cNvPicPr>
            <a:picLocks noChangeAspect="1"/>
          </p:cNvPicPr>
          <p:nvPr/>
        </p:nvPicPr>
        <p:blipFill>
          <a:blip r:embed="rId3"/>
          <a:stretch>
            <a:fillRect/>
          </a:stretch>
        </p:blipFill>
        <p:spPr>
          <a:xfrm>
            <a:off x="1027316" y="1666875"/>
            <a:ext cx="3038475" cy="17621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0606" y="1415845"/>
            <a:ext cx="10907366" cy="476111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There are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“Like” was used to check for “CCA” and “Limit” was used to obtain only 5 records. </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FA9D0F4-344D-812D-E6EF-7F0A4C7346A4}"/>
              </a:ext>
            </a:extLst>
          </p:cNvPr>
          <p:cNvPicPr>
            <a:picLocks noChangeAspect="1"/>
          </p:cNvPicPr>
          <p:nvPr/>
        </p:nvPicPr>
        <p:blipFill>
          <a:blip r:embed="rId3"/>
          <a:stretch>
            <a:fillRect/>
          </a:stretch>
        </p:blipFill>
        <p:spPr>
          <a:xfrm>
            <a:off x="770011" y="1543665"/>
            <a:ext cx="10106025" cy="207645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6348"/>
            <a:ext cx="9745589" cy="4790615"/>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was 45,596 KG</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7C7194C1-B9AD-8F44-FEF5-B57DE7CA398D}"/>
              </a:ext>
            </a:extLst>
          </p:cNvPr>
          <p:cNvPicPr>
            <a:picLocks noChangeAspect="1"/>
          </p:cNvPicPr>
          <p:nvPr/>
        </p:nvPicPr>
        <p:blipFill>
          <a:blip r:embed="rId3"/>
          <a:stretch>
            <a:fillRect/>
          </a:stretch>
        </p:blipFill>
        <p:spPr>
          <a:xfrm>
            <a:off x="975554" y="1602658"/>
            <a:ext cx="5120446" cy="151416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35510"/>
            <a:ext cx="10141716" cy="5191432"/>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Data Collection with Web Scrapping</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Data Wrangling</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Machine Learning Prediction </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Exploratory Data Analysis with Visualization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Exploratory Data Analysis with SQL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Interactive Map with Folium Results </a:t>
            </a:r>
          </a:p>
          <a:p>
            <a:pPr lvl="1">
              <a:lnSpc>
                <a:spcPct val="100000"/>
              </a:lnSpc>
              <a:spcBef>
                <a:spcPts val="1400"/>
              </a:spcBef>
              <a:buFont typeface="Wingdings" panose="05000000000000000000" pitchFamily="2" charset="2"/>
              <a:buChar char="Ø"/>
            </a:pPr>
            <a:r>
              <a:rPr lang="en-US" sz="1200" dirty="0" err="1">
                <a:solidFill>
                  <a:schemeClr val="accent3">
                    <a:lumMod val="25000"/>
                  </a:schemeClr>
                </a:solidFill>
                <a:latin typeface="Abadi" panose="020B0604020104020204" pitchFamily="34" charset="0"/>
              </a:rPr>
              <a:t>Plotly</a:t>
            </a:r>
            <a:r>
              <a:rPr lang="en-US" sz="1200" dirty="0">
                <a:solidFill>
                  <a:schemeClr val="accent3">
                    <a:lumMod val="25000"/>
                  </a:schemeClr>
                </a:solidFill>
                <a:latin typeface="Abadi" panose="020B0604020104020204" pitchFamily="34" charset="0"/>
              </a:rPr>
              <a:t> Dash Dashboard Results</a:t>
            </a:r>
          </a:p>
          <a:p>
            <a:pPr lvl="1">
              <a:lnSpc>
                <a:spcPct val="100000"/>
              </a:lnSpc>
              <a:spcBef>
                <a:spcPts val="1400"/>
              </a:spcBef>
              <a:buFont typeface="Wingdings" panose="05000000000000000000" pitchFamily="2" charset="2"/>
              <a:buChar char="Ø"/>
            </a:pPr>
            <a:r>
              <a:rPr lang="en-US" sz="1200" dirty="0">
                <a:solidFill>
                  <a:schemeClr val="accent3">
                    <a:lumMod val="25000"/>
                  </a:schemeClr>
                </a:solidFill>
                <a:latin typeface="Abadi" panose="020B0604020104020204" pitchFamily="34" charset="0"/>
              </a:rPr>
              <a:t>Predictive Analysis (Classification) Results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740310"/>
            <a:ext cx="9745589" cy="4436653"/>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v1.1was 2,928.4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3A353C44-D84D-B014-DDC5-428918021D46}"/>
              </a:ext>
            </a:extLst>
          </p:cNvPr>
          <p:cNvPicPr>
            <a:picLocks noChangeAspect="1"/>
          </p:cNvPicPr>
          <p:nvPr/>
        </p:nvPicPr>
        <p:blipFill>
          <a:blip r:embed="rId3"/>
          <a:stretch>
            <a:fillRect/>
          </a:stretch>
        </p:blipFill>
        <p:spPr>
          <a:xfrm>
            <a:off x="1025780" y="1825625"/>
            <a:ext cx="5404517" cy="149767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dates of the first successful landing outcome on ground pad was 2015-12-22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7BA50BE5-47DA-943C-8BFC-0A036BD5E842}"/>
              </a:ext>
            </a:extLst>
          </p:cNvPr>
          <p:cNvPicPr>
            <a:picLocks noChangeAspect="1"/>
          </p:cNvPicPr>
          <p:nvPr/>
        </p:nvPicPr>
        <p:blipFill>
          <a:blip r:embed="rId3"/>
          <a:stretch>
            <a:fillRect/>
          </a:stretch>
        </p:blipFill>
        <p:spPr>
          <a:xfrm>
            <a:off x="904260" y="1825625"/>
            <a:ext cx="4857750" cy="119689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8"/>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following boosters have successfully landed on drone ship and had payload mass greater than 4000 but less than 6000 : F9 FT B1022, F9 FT B1026, F9 FT B1021.2, F9 FT B1031.2</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095CDDF-A49E-6772-5331-9D69FA6E4EF4}"/>
              </a:ext>
            </a:extLst>
          </p:cNvPr>
          <p:cNvPicPr>
            <a:picLocks noChangeAspect="1"/>
          </p:cNvPicPr>
          <p:nvPr/>
        </p:nvPicPr>
        <p:blipFill>
          <a:blip r:embed="rId3"/>
          <a:stretch>
            <a:fillRect/>
          </a:stretch>
        </p:blipFill>
        <p:spPr>
          <a:xfrm>
            <a:off x="927327" y="1825625"/>
            <a:ext cx="8382000" cy="19974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63329"/>
            <a:ext cx="9745589" cy="461363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 was 99</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C326044-F23A-B353-BBB1-6DF7F492AC61}"/>
              </a:ext>
            </a:extLst>
          </p:cNvPr>
          <p:cNvPicPr>
            <a:picLocks noChangeAspect="1"/>
          </p:cNvPicPr>
          <p:nvPr/>
        </p:nvPicPr>
        <p:blipFill>
          <a:blip r:embed="rId3"/>
          <a:stretch>
            <a:fillRect/>
          </a:stretch>
        </p:blipFill>
        <p:spPr>
          <a:xfrm>
            <a:off x="871076" y="1563329"/>
            <a:ext cx="7067550" cy="143551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425677"/>
            <a:ext cx="10297766" cy="500153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above SQL output lists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847071F-C707-CDDC-A215-9103857F7348}"/>
              </a:ext>
            </a:extLst>
          </p:cNvPr>
          <p:cNvPicPr>
            <a:picLocks noChangeAspect="1"/>
          </p:cNvPicPr>
          <p:nvPr/>
        </p:nvPicPr>
        <p:blipFill>
          <a:blip r:embed="rId3"/>
          <a:stretch>
            <a:fillRect/>
          </a:stretch>
        </p:blipFill>
        <p:spPr>
          <a:xfrm>
            <a:off x="770010" y="1425677"/>
            <a:ext cx="6623847" cy="306766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90088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above SQL graph lists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8C93898-D1F6-17F1-8EAA-560162049566}"/>
              </a:ext>
            </a:extLst>
          </p:cNvPr>
          <p:cNvPicPr>
            <a:picLocks noChangeAspect="1"/>
          </p:cNvPicPr>
          <p:nvPr/>
        </p:nvPicPr>
        <p:blipFill>
          <a:blip r:embed="rId3"/>
          <a:stretch>
            <a:fillRect/>
          </a:stretch>
        </p:blipFill>
        <p:spPr>
          <a:xfrm>
            <a:off x="752475" y="1996787"/>
            <a:ext cx="10669515" cy="12858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452" y="1347019"/>
            <a:ext cx="11385754" cy="4829944"/>
          </a:xfrm>
          <a:prstGeom prst="rect">
            <a:avLst/>
          </a:prstGeom>
        </p:spPr>
        <p:txBody>
          <a:bodyPr lIns="91440" tIns="45720" rIns="91440" bIns="45720" anchor="t"/>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above SQL graph shows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56CF419-7CE5-73F0-8A73-AC24AEF365E7}"/>
              </a:ext>
            </a:extLst>
          </p:cNvPr>
          <p:cNvPicPr>
            <a:picLocks noChangeAspect="1"/>
          </p:cNvPicPr>
          <p:nvPr/>
        </p:nvPicPr>
        <p:blipFill>
          <a:blip r:embed="rId3"/>
          <a:stretch>
            <a:fillRect/>
          </a:stretch>
        </p:blipFill>
        <p:spPr>
          <a:xfrm>
            <a:off x="770010" y="1486277"/>
            <a:ext cx="10763250" cy="2714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353962" y="1366838"/>
            <a:ext cx="11543070" cy="4810125"/>
          </a:xfrm>
          <a:prstGeom prst="rect">
            <a:avLst/>
          </a:prstGeom>
        </p:spPr>
        <p:txBody>
          <a:bodyPr lIns="91440" tIns="45720" rIns="91440" bIns="45720" anchor="t">
            <a:normAutofit fontScale="92500" lnSpcReduction="2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Launch sites are located on both the east and west coast. This is zoomed out area, however, Florida has 3 launch sites (not shown). </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a:t>
            </a:r>
          </a:p>
        </p:txBody>
      </p:sp>
      <p:pic>
        <p:nvPicPr>
          <p:cNvPr id="6" name="Picture 5">
            <a:extLst>
              <a:ext uri="{FF2B5EF4-FFF2-40B4-BE49-F238E27FC236}">
                <a16:creationId xmlns:a16="http://schemas.microsoft.com/office/drawing/2014/main" id="{0C9DC023-187F-3AFC-1EF7-0A45B1D19528}"/>
              </a:ext>
            </a:extLst>
          </p:cNvPr>
          <p:cNvPicPr>
            <a:picLocks noChangeAspect="1"/>
          </p:cNvPicPr>
          <p:nvPr/>
        </p:nvPicPr>
        <p:blipFill>
          <a:blip r:embed="rId3"/>
          <a:stretch>
            <a:fillRect/>
          </a:stretch>
        </p:blipFill>
        <p:spPr>
          <a:xfrm>
            <a:off x="481781" y="1416267"/>
            <a:ext cx="9311148" cy="407489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76516"/>
            <a:ext cx="10999203" cy="4800447"/>
          </a:xfrm>
          <a:prstGeom prst="rect">
            <a:avLst/>
          </a:prstGeom>
        </p:spPr>
        <p:txBody>
          <a:bodyPr lIns="91440" tIns="45720" rIns="91440" bIns="45720" anchor="t">
            <a:normAutofit fontScale="85000" lnSpcReduction="20000"/>
          </a:bodyPr>
          <a:lstStyle/>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a:rPr>
              <a:t>Zoom in – Map on left</a:t>
            </a:r>
          </a:p>
          <a:p>
            <a:pPr lvl="1" algn="just">
              <a:lnSpc>
                <a:spcPct val="100000"/>
              </a:lnSpc>
              <a:spcBef>
                <a:spcPts val="1400"/>
              </a:spcBef>
            </a:pPr>
            <a:r>
              <a:rPr lang="en-US" sz="1400" dirty="0">
                <a:solidFill>
                  <a:schemeClr val="accent3">
                    <a:lumMod val="25000"/>
                  </a:schemeClr>
                </a:solidFill>
                <a:latin typeface="Abadi"/>
              </a:rPr>
              <a:t>The Vandenberg Space Launch Complete 4 had 6 failures (red) and 4 successes (green)</a:t>
            </a:r>
          </a:p>
          <a:p>
            <a:pPr algn="just">
              <a:lnSpc>
                <a:spcPct val="100000"/>
              </a:lnSpc>
              <a:spcBef>
                <a:spcPts val="1400"/>
              </a:spcBef>
            </a:pPr>
            <a:r>
              <a:rPr lang="en-US" sz="2200" dirty="0">
                <a:solidFill>
                  <a:schemeClr val="accent3">
                    <a:lumMod val="25000"/>
                  </a:schemeClr>
                </a:solidFill>
                <a:latin typeface="Abadi"/>
              </a:rPr>
              <a:t>Zoom Out – Map on Right</a:t>
            </a:r>
          </a:p>
          <a:p>
            <a:pPr lvl="1" algn="just">
              <a:lnSpc>
                <a:spcPct val="100000"/>
              </a:lnSpc>
              <a:spcBef>
                <a:spcPts val="1400"/>
              </a:spcBef>
            </a:pPr>
            <a:r>
              <a:rPr lang="en-US" sz="1400" dirty="0">
                <a:solidFill>
                  <a:schemeClr val="accent3">
                    <a:lumMod val="25000"/>
                  </a:schemeClr>
                </a:solidFill>
                <a:latin typeface="Abadi"/>
              </a:rPr>
              <a:t>Shows high-level of sites: 10  (west coast) and 46 (east coast) success/failure launches. </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 per Site</a:t>
            </a:r>
          </a:p>
        </p:txBody>
      </p:sp>
      <p:pic>
        <p:nvPicPr>
          <p:cNvPr id="4" name="Picture 3">
            <a:extLst>
              <a:ext uri="{FF2B5EF4-FFF2-40B4-BE49-F238E27FC236}">
                <a16:creationId xmlns:a16="http://schemas.microsoft.com/office/drawing/2014/main" id="{E0C824F9-D1D2-9407-6F8F-B68BA17EFB8C}"/>
              </a:ext>
            </a:extLst>
          </p:cNvPr>
          <p:cNvPicPr>
            <a:picLocks noChangeAspect="1"/>
          </p:cNvPicPr>
          <p:nvPr/>
        </p:nvPicPr>
        <p:blipFill>
          <a:blip r:embed="rId3"/>
          <a:stretch>
            <a:fillRect/>
          </a:stretch>
        </p:blipFill>
        <p:spPr>
          <a:xfrm>
            <a:off x="734029" y="1376516"/>
            <a:ext cx="4267200" cy="3215149"/>
          </a:xfrm>
          <a:prstGeom prst="rect">
            <a:avLst/>
          </a:prstGeom>
        </p:spPr>
      </p:pic>
      <p:pic>
        <p:nvPicPr>
          <p:cNvPr id="7" name="Picture 6">
            <a:extLst>
              <a:ext uri="{FF2B5EF4-FFF2-40B4-BE49-F238E27FC236}">
                <a16:creationId xmlns:a16="http://schemas.microsoft.com/office/drawing/2014/main" id="{1330435E-B345-CF50-12B4-90DCAB6F8350}"/>
              </a:ext>
            </a:extLst>
          </p:cNvPr>
          <p:cNvPicPr>
            <a:picLocks noChangeAspect="1"/>
          </p:cNvPicPr>
          <p:nvPr/>
        </p:nvPicPr>
        <p:blipFill>
          <a:blip r:embed="rId4"/>
          <a:stretch>
            <a:fillRect/>
          </a:stretch>
        </p:blipFill>
        <p:spPr>
          <a:xfrm>
            <a:off x="5279924" y="1376516"/>
            <a:ext cx="6178048" cy="32151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622323"/>
            <a:ext cx="10200916" cy="3618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400" dirty="0">
                <a:solidFill>
                  <a:schemeClr val="accent3">
                    <a:lumMod val="25000"/>
                  </a:schemeClr>
                </a:solidFill>
                <a:latin typeface="Abadi" panose="020B0604020104020204" pitchFamily="34" charset="0"/>
              </a:rPr>
              <a:t>Project background and context</a:t>
            </a:r>
          </a:p>
          <a:p>
            <a:pPr lvl="1">
              <a:spcBef>
                <a:spcPts val="1400"/>
              </a:spcBef>
              <a:buFont typeface="Wingdings" panose="05000000000000000000" pitchFamily="2" charset="2"/>
              <a:buChar char="Ø"/>
            </a:pPr>
            <a:r>
              <a:rPr lang="en-US" sz="2000" dirty="0">
                <a:solidFill>
                  <a:schemeClr val="accent3">
                    <a:lumMod val="25000"/>
                  </a:schemeClr>
                </a:solidFill>
                <a:latin typeface="Abadi" panose="020B0604020104020204" pitchFamily="34" charset="0"/>
              </a:rPr>
              <a:t>In this capstone, a machine learning pipeline was used to predict if the Falcon 9 first stage will land successfully. SpaceX advertises Falcon 9 rocket launches on its website, with a cost of 62 million dollars; other providers cost upward of 165 million dollars each, much of the savings is because SpaceX can reuse the first stage.</a:t>
            </a:r>
          </a:p>
          <a:p>
            <a:pPr marL="457200" lvl="1" indent="0">
              <a:spcBef>
                <a:spcPts val="1400"/>
              </a:spcBef>
              <a:buNone/>
            </a:pPr>
            <a:endParaRPr lang="en-US" sz="1200" dirty="0">
              <a:solidFill>
                <a:schemeClr val="accent3">
                  <a:lumMod val="25000"/>
                </a:schemeClr>
              </a:solidFill>
              <a:latin typeface="Abadi" panose="020B0604020104020204" pitchFamily="34" charset="0"/>
            </a:endParaRPr>
          </a:p>
          <a:p>
            <a:pPr>
              <a:spcBef>
                <a:spcPts val="1400"/>
              </a:spcBef>
            </a:pPr>
            <a:r>
              <a:rPr lang="en-US" sz="2400" dirty="0">
                <a:solidFill>
                  <a:schemeClr val="accent3">
                    <a:lumMod val="25000"/>
                  </a:schemeClr>
                </a:solidFill>
                <a:latin typeface="Abadi" panose="020B0604020104020204" pitchFamily="34" charset="0"/>
              </a:rPr>
              <a:t>Problems you want to find answers</a:t>
            </a:r>
          </a:p>
          <a:p>
            <a:pPr lvl="1">
              <a:spcBef>
                <a:spcPts val="1400"/>
              </a:spcBef>
              <a:buFont typeface="Wingdings" panose="05000000000000000000" pitchFamily="2" charset="2"/>
              <a:buChar char="Ø"/>
            </a:pPr>
            <a:r>
              <a:rPr lang="en-US" sz="2000" b="0" i="0" dirty="0">
                <a:solidFill>
                  <a:srgbClr val="333333"/>
                </a:solidFill>
                <a:effectLst/>
                <a:latin typeface="Abadi" panose="020B0604020104020204" pitchFamily="34" charset="0"/>
              </a:rPr>
              <a:t>Therefore, if we can determine if the first stage will land, we can determine the cost of a launch. This information can be used if an alternate company wants to bid against SpaceX for a rocket launch.</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2092"/>
            <a:ext cx="10143796" cy="510511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Looking at the VAFB SLC- 4E, it can be shown that this is near major highways in multiple directions of the launch site. </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to its proximities (Railway, Highway, Coastline)</a:t>
            </a:r>
          </a:p>
        </p:txBody>
      </p:sp>
      <p:pic>
        <p:nvPicPr>
          <p:cNvPr id="4" name="Picture 3">
            <a:extLst>
              <a:ext uri="{FF2B5EF4-FFF2-40B4-BE49-F238E27FC236}">
                <a16:creationId xmlns:a16="http://schemas.microsoft.com/office/drawing/2014/main" id="{5BB05EA7-324A-CE03-498D-EE5D8F4A3CE8}"/>
              </a:ext>
            </a:extLst>
          </p:cNvPr>
          <p:cNvPicPr>
            <a:picLocks noChangeAspect="1"/>
          </p:cNvPicPr>
          <p:nvPr/>
        </p:nvPicPr>
        <p:blipFill>
          <a:blip r:embed="rId4"/>
          <a:stretch>
            <a:fillRect/>
          </a:stretch>
        </p:blipFill>
        <p:spPr>
          <a:xfrm>
            <a:off x="905028" y="1322092"/>
            <a:ext cx="8042327" cy="384522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96181"/>
            <a:ext cx="9745589" cy="4780782"/>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KSC LC-39A had the greatest success at 41.7% while CCAFS SLC-40 had the lowest successful launch at 12.5%</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By All Sites</a:t>
            </a:r>
          </a:p>
        </p:txBody>
      </p:sp>
      <p:pic>
        <p:nvPicPr>
          <p:cNvPr id="4" name="Picture 3">
            <a:extLst>
              <a:ext uri="{FF2B5EF4-FFF2-40B4-BE49-F238E27FC236}">
                <a16:creationId xmlns:a16="http://schemas.microsoft.com/office/drawing/2014/main" id="{C7942E44-BC3D-2273-B980-6DE9928D0F46}"/>
              </a:ext>
            </a:extLst>
          </p:cNvPr>
          <p:cNvPicPr>
            <a:picLocks noChangeAspect="1"/>
          </p:cNvPicPr>
          <p:nvPr/>
        </p:nvPicPr>
        <p:blipFill>
          <a:blip r:embed="rId3"/>
          <a:stretch>
            <a:fillRect/>
          </a:stretch>
        </p:blipFill>
        <p:spPr>
          <a:xfrm>
            <a:off x="988910" y="1558637"/>
            <a:ext cx="6753225" cy="316230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455174"/>
            <a:ext cx="10551583" cy="4721789"/>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There was a 76.9% success rate for KSC LC-39A</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Picture 3">
            <a:extLst>
              <a:ext uri="{FF2B5EF4-FFF2-40B4-BE49-F238E27FC236}">
                <a16:creationId xmlns:a16="http://schemas.microsoft.com/office/drawing/2014/main" id="{52874BE6-566A-DAFB-E15C-C63559F0C7FA}"/>
              </a:ext>
            </a:extLst>
          </p:cNvPr>
          <p:cNvPicPr>
            <a:picLocks noChangeAspect="1"/>
          </p:cNvPicPr>
          <p:nvPr/>
        </p:nvPicPr>
        <p:blipFill>
          <a:blip r:embed="rId4"/>
          <a:stretch>
            <a:fillRect/>
          </a:stretch>
        </p:blipFill>
        <p:spPr>
          <a:xfrm>
            <a:off x="1022094" y="1515775"/>
            <a:ext cx="5762625" cy="319087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24000"/>
            <a:ext cx="11087692" cy="4652963"/>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93548E64-9D3B-6D1F-C8BB-A609F9BCD2BA}"/>
              </a:ext>
            </a:extLst>
          </p:cNvPr>
          <p:cNvPicPr>
            <a:picLocks noChangeAspect="1"/>
          </p:cNvPicPr>
          <p:nvPr/>
        </p:nvPicPr>
        <p:blipFill>
          <a:blip r:embed="rId3"/>
          <a:stretch>
            <a:fillRect/>
          </a:stretch>
        </p:blipFill>
        <p:spPr>
          <a:xfrm>
            <a:off x="850011" y="1523999"/>
            <a:ext cx="5019559" cy="2418735"/>
          </a:xfrm>
          <a:prstGeom prst="rect">
            <a:avLst/>
          </a:prstGeom>
        </p:spPr>
      </p:pic>
      <p:pic>
        <p:nvPicPr>
          <p:cNvPr id="7" name="Picture 6">
            <a:extLst>
              <a:ext uri="{FF2B5EF4-FFF2-40B4-BE49-F238E27FC236}">
                <a16:creationId xmlns:a16="http://schemas.microsoft.com/office/drawing/2014/main" id="{338F5177-F196-CEE4-65BD-8630DE8BA968}"/>
              </a:ext>
            </a:extLst>
          </p:cNvPr>
          <p:cNvPicPr>
            <a:picLocks noChangeAspect="1"/>
          </p:cNvPicPr>
          <p:nvPr/>
        </p:nvPicPr>
        <p:blipFill>
          <a:blip r:embed="rId4"/>
          <a:stretch>
            <a:fillRect/>
          </a:stretch>
        </p:blipFill>
        <p:spPr>
          <a:xfrm>
            <a:off x="6213987" y="1523998"/>
            <a:ext cx="5315103" cy="2418736"/>
          </a:xfrm>
          <a:prstGeom prst="rect">
            <a:avLst/>
          </a:prstGeom>
        </p:spPr>
      </p:pic>
      <p:pic>
        <p:nvPicPr>
          <p:cNvPr id="9" name="Picture 8">
            <a:extLst>
              <a:ext uri="{FF2B5EF4-FFF2-40B4-BE49-F238E27FC236}">
                <a16:creationId xmlns:a16="http://schemas.microsoft.com/office/drawing/2014/main" id="{388CD07C-D0BD-C1F1-6722-8AD9E41018E4}"/>
              </a:ext>
            </a:extLst>
          </p:cNvPr>
          <p:cNvPicPr>
            <a:picLocks noChangeAspect="1"/>
          </p:cNvPicPr>
          <p:nvPr/>
        </p:nvPicPr>
        <p:blipFill>
          <a:blip r:embed="rId5"/>
          <a:stretch>
            <a:fillRect/>
          </a:stretch>
        </p:blipFill>
        <p:spPr>
          <a:xfrm>
            <a:off x="850011" y="4163194"/>
            <a:ext cx="5019559" cy="2156156"/>
          </a:xfrm>
          <a:prstGeom prst="rect">
            <a:avLst/>
          </a:prstGeom>
        </p:spPr>
      </p:pic>
      <p:sp>
        <p:nvSpPr>
          <p:cNvPr id="10" name="TextBox 9">
            <a:extLst>
              <a:ext uri="{FF2B5EF4-FFF2-40B4-BE49-F238E27FC236}">
                <a16:creationId xmlns:a16="http://schemas.microsoft.com/office/drawing/2014/main" id="{4F2B33CE-9A5C-DF2E-FC3C-CCF983CFF7AD}"/>
              </a:ext>
            </a:extLst>
          </p:cNvPr>
          <p:cNvSpPr txBox="1"/>
          <p:nvPr/>
        </p:nvSpPr>
        <p:spPr>
          <a:xfrm>
            <a:off x="6213987" y="4398698"/>
            <a:ext cx="4382092" cy="1477328"/>
          </a:xfrm>
          <a:prstGeom prst="rect">
            <a:avLst/>
          </a:prstGeom>
          <a:noFill/>
        </p:spPr>
        <p:txBody>
          <a:bodyPr wrap="square" rtlCol="0">
            <a:spAutoFit/>
          </a:bodyPr>
          <a:lstStyle/>
          <a:p>
            <a:r>
              <a:rPr lang="en-US" sz="1800" dirty="0">
                <a:solidFill>
                  <a:schemeClr val="accent3">
                    <a:lumMod val="25000"/>
                  </a:schemeClr>
                </a:solidFill>
                <a:latin typeface="Abadi"/>
              </a:rPr>
              <a:t>Low weighted payloads have a higher success rate then high w</a:t>
            </a:r>
            <a:r>
              <a:rPr lang="en-US" dirty="0">
                <a:solidFill>
                  <a:schemeClr val="accent3">
                    <a:lumMod val="25000"/>
                  </a:schemeClr>
                </a:solidFill>
                <a:latin typeface="Abadi"/>
              </a:rPr>
              <a:t>eighted payloads. The top left graph depicts this with payloads between 0 – 2500 kg</a:t>
            </a:r>
            <a:endParaRPr lang="en-US" sz="1800" dirty="0">
              <a:solidFill>
                <a:schemeClr val="accent3">
                  <a:lumMod val="25000"/>
                </a:schemeClr>
              </a:solidFill>
              <a:latin typeface="Abadi" panose="020B0604020104020204" pitchFamily="34" charset="0"/>
            </a:endParaRPr>
          </a:p>
          <a:p>
            <a:endParaRPr lang="en-US" dirty="0"/>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models performed at the same accuracy of 83.33%</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77EC7129-F381-0CEC-F2D5-38F677BE691E}"/>
              </a:ext>
            </a:extLst>
          </p:cNvPr>
          <p:cNvGraphicFramePr>
            <a:graphicFrameLocks/>
          </p:cNvGraphicFramePr>
          <p:nvPr>
            <p:extLst>
              <p:ext uri="{D42A27DB-BD31-4B8C-83A1-F6EECF244321}">
                <p14:modId xmlns:p14="http://schemas.microsoft.com/office/powerpoint/2010/main" val="3855140294"/>
              </p:ext>
            </p:extLst>
          </p:nvPr>
        </p:nvGraphicFramePr>
        <p:xfrm>
          <a:off x="5915924" y="1524001"/>
          <a:ext cx="5506066" cy="287616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08048"/>
            <a:ext cx="547347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models (4)  performed very similar. Most of the models had high false positives. These represent unsuccessful landings that are incorrectly marked as successful landing.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BA4DB4C-FF33-FEA7-121B-DEA943ADB906}"/>
              </a:ext>
            </a:extLst>
          </p:cNvPr>
          <p:cNvPicPr>
            <a:picLocks noChangeAspect="1"/>
          </p:cNvPicPr>
          <p:nvPr/>
        </p:nvPicPr>
        <p:blipFill>
          <a:blip r:embed="rId3"/>
          <a:stretch>
            <a:fillRect/>
          </a:stretch>
        </p:blipFill>
        <p:spPr>
          <a:xfrm>
            <a:off x="6509734" y="1685925"/>
            <a:ext cx="4410075" cy="348615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As the Flight Number increases there are more successful landings at each of the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increased from 2013-2020</a:t>
            </a:r>
          </a:p>
          <a:p>
            <a:pPr>
              <a:lnSpc>
                <a:spcPct val="100000"/>
              </a:lnSpc>
              <a:spcBef>
                <a:spcPts val="1400"/>
              </a:spcBef>
            </a:pPr>
            <a:r>
              <a:rPr lang="en-US" sz="2200" dirty="0">
                <a:solidFill>
                  <a:schemeClr val="accent3">
                    <a:lumMod val="25000"/>
                  </a:schemeClr>
                </a:solidFill>
                <a:latin typeface="Abadi" panose="020B0604020104020204" pitchFamily="34" charset="0"/>
              </a:rPr>
              <a:t>Orbit types: Polar, LEO, and ISS had more successful landings with heavy payloads</a:t>
            </a:r>
          </a:p>
          <a:p>
            <a:pPr>
              <a:lnSpc>
                <a:spcPct val="100000"/>
              </a:lnSpc>
              <a:spcBef>
                <a:spcPts val="1400"/>
              </a:spcBef>
            </a:pPr>
            <a:r>
              <a:rPr lang="en-US" sz="2200" dirty="0">
                <a:solidFill>
                  <a:schemeClr val="accent3">
                    <a:lumMod val="25000"/>
                  </a:schemeClr>
                </a:solidFill>
                <a:latin typeface="Abadi" panose="020B0604020104020204" pitchFamily="34" charset="0"/>
              </a:rPr>
              <a:t>Orbits ES-L1, GEO, HEO, SSO, and VLEO had the highest success rate</a:t>
            </a:r>
          </a:p>
          <a:p>
            <a:pPr>
              <a:lnSpc>
                <a:spcPct val="100000"/>
              </a:lnSpc>
              <a:spcBef>
                <a:spcPts val="1400"/>
              </a:spcBef>
            </a:pPr>
            <a:r>
              <a:rPr lang="en-US" sz="2200" dirty="0">
                <a:solidFill>
                  <a:schemeClr val="accent3">
                    <a:lumMod val="25000"/>
                  </a:schemeClr>
                </a:solidFill>
                <a:latin typeface="Abadi"/>
              </a:rPr>
              <a:t>There was a 76.9% success rate for KSC LC-39A</a:t>
            </a:r>
            <a:endParaRPr lang="en-US" sz="24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All models (4)  performed very similar. Most of the models had high false positives.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Notebooks and scripts can be found in the </a:t>
            </a:r>
            <a:r>
              <a:rPr lang="en-US" sz="2200" dirty="0">
                <a:solidFill>
                  <a:schemeClr val="accent3">
                    <a:lumMod val="25000"/>
                  </a:schemeClr>
                </a:solidFill>
                <a:latin typeface="Abadi" panose="020B0604020104020204" pitchFamily="34" charset="0"/>
                <a:hlinkClick r:id="rId3"/>
              </a:rPr>
              <a:t>GitHub repository</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rPr>
              <a:t>Appendix</a:t>
            </a:r>
          </a:p>
        </p:txBody>
      </p:sp>
    </p:spTree>
    <p:extLst>
      <p:ext uri="{BB962C8B-B14F-4D97-AF65-F5344CB8AC3E}">
        <p14:creationId xmlns:p14="http://schemas.microsoft.com/office/powerpoint/2010/main" val="2561613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15334"/>
            <a:ext cx="10104817" cy="554926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000" dirty="0">
                <a:solidFill>
                  <a:srgbClr val="0B49CB"/>
                </a:solidFill>
                <a:latin typeface="Abadi"/>
              </a:rPr>
              <a:t>Executive Summary</a:t>
            </a:r>
          </a:p>
          <a:p>
            <a:pPr>
              <a:lnSpc>
                <a:spcPct val="120000"/>
              </a:lnSpc>
              <a:spcBef>
                <a:spcPts val="1400"/>
              </a:spcBef>
            </a:pPr>
            <a:r>
              <a:rPr lang="en-US" sz="6400" dirty="0">
                <a:solidFill>
                  <a:schemeClr val="accent3">
                    <a:lumMod val="25000"/>
                  </a:schemeClr>
                </a:solidFill>
                <a:latin typeface="Abadi"/>
              </a:rPr>
              <a:t>Data collection methodology:</a:t>
            </a:r>
          </a:p>
          <a:p>
            <a:pPr lvl="1">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SpaceX launch data was gathered from an API, specifically the SpaceX REST API</a:t>
            </a:r>
          </a:p>
          <a:p>
            <a:pPr lvl="1">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Data was also obtained from Wikipedia via Web Scrapping</a:t>
            </a:r>
          </a:p>
          <a:p>
            <a:pPr>
              <a:lnSpc>
                <a:spcPct val="120000"/>
              </a:lnSpc>
              <a:spcBef>
                <a:spcPts val="1400"/>
              </a:spcBef>
            </a:pPr>
            <a:r>
              <a:rPr lang="en-US" sz="6400" dirty="0">
                <a:solidFill>
                  <a:schemeClr val="accent3">
                    <a:lumMod val="25000"/>
                  </a:schemeClr>
                </a:solidFill>
                <a:latin typeface="Abadi"/>
              </a:rPr>
              <a:t>Perform data wrangling</a:t>
            </a:r>
          </a:p>
          <a:p>
            <a:pPr lvl="1">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Space X Falcon 9 First Stage Landing Outcomes (Success or Failure) were converted into Training Labels (1or 0) </a:t>
            </a:r>
          </a:p>
          <a:p>
            <a:pPr lvl="1">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1 = booster landed successfully, 0 = booster was unsuccessful </a:t>
            </a:r>
          </a:p>
          <a:p>
            <a:pPr>
              <a:lnSpc>
                <a:spcPct val="120000"/>
              </a:lnSpc>
              <a:spcBef>
                <a:spcPts val="1400"/>
              </a:spcBef>
            </a:pPr>
            <a:r>
              <a:rPr lang="en-US" sz="64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6400" dirty="0">
                <a:solidFill>
                  <a:schemeClr val="accent3">
                    <a:lumMod val="25000"/>
                  </a:schemeClr>
                </a:solidFill>
                <a:latin typeface="Abadi"/>
              </a:rPr>
              <a:t>Perform interactive visual analytics using Folium and </a:t>
            </a:r>
            <a:r>
              <a:rPr lang="en-US" sz="6400" dirty="0" err="1">
                <a:solidFill>
                  <a:schemeClr val="accent3">
                    <a:lumMod val="25000"/>
                  </a:schemeClr>
                </a:solidFill>
                <a:latin typeface="Abadi"/>
              </a:rPr>
              <a:t>Plotly</a:t>
            </a:r>
            <a:r>
              <a:rPr lang="en-US" sz="6400" dirty="0">
                <a:solidFill>
                  <a:schemeClr val="accent3">
                    <a:lumMod val="25000"/>
                  </a:schemeClr>
                </a:solidFill>
                <a:latin typeface="Abadi"/>
              </a:rPr>
              <a:t> Dash</a:t>
            </a:r>
          </a:p>
          <a:p>
            <a:pPr>
              <a:lnSpc>
                <a:spcPct val="120000"/>
              </a:lnSpc>
              <a:spcBef>
                <a:spcPts val="1400"/>
              </a:spcBef>
            </a:pPr>
            <a:r>
              <a:rPr lang="en-US" sz="6400" dirty="0">
                <a:solidFill>
                  <a:schemeClr val="accent3">
                    <a:lumMod val="25000"/>
                  </a:schemeClr>
                </a:solidFill>
                <a:latin typeface="Abadi"/>
              </a:rPr>
              <a:t>Perform predictive analysis using classification models</a:t>
            </a:r>
          </a:p>
          <a:p>
            <a:pPr lvl="1">
              <a:lnSpc>
                <a:spcPct val="120000"/>
              </a:lnSpc>
              <a:spcBef>
                <a:spcPts val="1400"/>
              </a:spcBef>
              <a:buFont typeface="Wingdings" panose="05000000000000000000" pitchFamily="2" charset="2"/>
              <a:buChar char="Ø"/>
            </a:pPr>
            <a:r>
              <a:rPr lang="en-US" sz="5600" dirty="0">
                <a:solidFill>
                  <a:schemeClr val="bg2">
                    <a:lumMod val="50000"/>
                  </a:schemeClr>
                </a:solidFill>
                <a:latin typeface="Abadi"/>
              </a:rPr>
              <a:t>This includes preprocessing, standardizing data, using </a:t>
            </a:r>
            <a:r>
              <a:rPr lang="en-US" sz="5600" dirty="0" err="1">
                <a:solidFill>
                  <a:schemeClr val="bg2">
                    <a:lumMod val="50000"/>
                  </a:schemeClr>
                </a:solidFill>
                <a:latin typeface="Abadi"/>
              </a:rPr>
              <a:t>Train_test_split</a:t>
            </a:r>
            <a:r>
              <a:rPr lang="en-US" sz="5600" dirty="0">
                <a:solidFill>
                  <a:schemeClr val="bg2">
                    <a:lumMod val="50000"/>
                  </a:schemeClr>
                </a:solidFill>
                <a:latin typeface="Abadi"/>
              </a:rPr>
              <a:t> and performing a grid search that will find the hyperparameters that will show which algorithm will perform best. This can be done by Logistic Regression, Support Vector machines, Decision Tree Classifier, K-nearest neighbors and a confusion matrix. </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49563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6516"/>
            <a:ext cx="11254841" cy="4800447"/>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collected via SpaceX API and web scrapped from Wikipedia </a:t>
            </a:r>
          </a:p>
          <a:p>
            <a:pPr>
              <a:lnSpc>
                <a:spcPct val="100000"/>
              </a:lnSpc>
              <a:spcBef>
                <a:spcPts val="1400"/>
              </a:spcBef>
              <a:buFont typeface="Wingdings" panose="05000000000000000000" pitchFamily="2" charset="2"/>
              <a:buChar char="Ø"/>
            </a:pPr>
            <a:r>
              <a:rPr lang="en-US" sz="2200" dirty="0">
                <a:solidFill>
                  <a:schemeClr val="accent3">
                    <a:lumMod val="25000"/>
                  </a:schemeClr>
                </a:solidFill>
                <a:latin typeface="Abadi" panose="020B0604020104020204" pitchFamily="34" charset="0"/>
              </a:rPr>
              <a:t>SpaceX API</a:t>
            </a:r>
          </a:p>
          <a:p>
            <a:pPr marL="0" indent="0">
              <a:buNone/>
            </a:pPr>
            <a:endParaRPr lang="en-US" sz="2800" dirty="0">
              <a:solidFill>
                <a:schemeClr val="accent3">
                  <a:lumMod val="25000"/>
                </a:schemeClr>
              </a:solidFill>
              <a:latin typeface="Abadi" panose="020B0604020104020204" pitchFamily="34" charset="0"/>
            </a:endParaRPr>
          </a:p>
          <a:p>
            <a:pPr marL="0" indent="0">
              <a:buNone/>
            </a:pPr>
            <a:endParaRPr lang="en-US" dirty="0">
              <a:solidFill>
                <a:schemeClr val="accent3">
                  <a:lumMod val="25000"/>
                </a:schemeClr>
              </a:solidFill>
              <a:latin typeface="Abadi" panose="020B0604020104020204" pitchFamily="34" charset="0"/>
            </a:endParaRPr>
          </a:p>
          <a:p>
            <a:pPr marL="0" indent="0">
              <a:buNone/>
            </a:pPr>
            <a:endParaRPr lang="en-US" sz="28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a:buFont typeface="Wingdings" panose="05000000000000000000" pitchFamily="2" charset="2"/>
              <a:buChar char="Ø"/>
            </a:pPr>
            <a:r>
              <a:rPr lang="en-US" sz="2200" dirty="0">
                <a:solidFill>
                  <a:schemeClr val="accent3">
                    <a:lumMod val="25000"/>
                  </a:schemeClr>
                </a:solidFill>
                <a:latin typeface="Abadi" panose="020B0604020104020204" pitchFamily="34" charset="0"/>
              </a:rPr>
              <a:t>Web Scrapping</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0A308B5F-775A-25B4-9C68-94893CDF3492}"/>
              </a:ext>
            </a:extLst>
          </p:cNvPr>
          <p:cNvSpPr/>
          <p:nvPr/>
        </p:nvSpPr>
        <p:spPr>
          <a:xfrm>
            <a:off x="904568" y="26547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Import Libraries (i.e., requests, pandas, </a:t>
            </a:r>
            <a:r>
              <a:rPr lang="en-US" sz="1200" dirty="0" err="1"/>
              <a:t>numpy</a:t>
            </a:r>
            <a:r>
              <a:rPr lang="en-US" sz="1200" dirty="0"/>
              <a:t> </a:t>
            </a:r>
            <a:r>
              <a:rPr lang="en-US" sz="1200" dirty="0" err="1"/>
              <a:t>datatime</a:t>
            </a:r>
            <a:r>
              <a:rPr lang="en-US" sz="1200" dirty="0"/>
              <a:t> etc.)</a:t>
            </a:r>
          </a:p>
        </p:txBody>
      </p:sp>
      <p:sp>
        <p:nvSpPr>
          <p:cNvPr id="3" name="Rectangle 2">
            <a:extLst>
              <a:ext uri="{FF2B5EF4-FFF2-40B4-BE49-F238E27FC236}">
                <a16:creationId xmlns:a16="http://schemas.microsoft.com/office/drawing/2014/main" id="{7B3AD9D8-27C2-5B47-B510-C9E200B40456}"/>
              </a:ext>
            </a:extLst>
          </p:cNvPr>
          <p:cNvSpPr/>
          <p:nvPr/>
        </p:nvSpPr>
        <p:spPr>
          <a:xfrm>
            <a:off x="2823770" y="2654710"/>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Request rocket launch data from SpaceX REST API </a:t>
            </a:r>
          </a:p>
        </p:txBody>
      </p:sp>
      <p:sp>
        <p:nvSpPr>
          <p:cNvPr id="4" name="Rectangle 3">
            <a:extLst>
              <a:ext uri="{FF2B5EF4-FFF2-40B4-BE49-F238E27FC236}">
                <a16:creationId xmlns:a16="http://schemas.microsoft.com/office/drawing/2014/main" id="{54C64101-3263-A049-10F7-5A08973808A1}"/>
              </a:ext>
            </a:extLst>
          </p:cNvPr>
          <p:cNvSpPr/>
          <p:nvPr/>
        </p:nvSpPr>
        <p:spPr>
          <a:xfrm>
            <a:off x="4739319" y="2654706"/>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Request and parse the SpaceX launch data using the GET request</a:t>
            </a:r>
          </a:p>
        </p:txBody>
      </p:sp>
      <p:sp>
        <p:nvSpPr>
          <p:cNvPr id="7" name="Rectangle 6">
            <a:extLst>
              <a:ext uri="{FF2B5EF4-FFF2-40B4-BE49-F238E27FC236}">
                <a16:creationId xmlns:a16="http://schemas.microsoft.com/office/drawing/2014/main" id="{FDA17D64-6B85-B6EB-8298-DF202D0B2544}"/>
              </a:ext>
            </a:extLst>
          </p:cNvPr>
          <p:cNvSpPr/>
          <p:nvPr/>
        </p:nvSpPr>
        <p:spPr>
          <a:xfrm>
            <a:off x="8486809" y="2654709"/>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sp>
        <p:nvSpPr>
          <p:cNvPr id="8" name="Rectangle 7">
            <a:extLst>
              <a:ext uri="{FF2B5EF4-FFF2-40B4-BE49-F238E27FC236}">
                <a16:creationId xmlns:a16="http://schemas.microsoft.com/office/drawing/2014/main" id="{954A2B4D-8B67-E1DE-F40F-832F775FDF34}"/>
              </a:ext>
            </a:extLst>
          </p:cNvPr>
          <p:cNvSpPr/>
          <p:nvPr/>
        </p:nvSpPr>
        <p:spPr>
          <a:xfrm>
            <a:off x="6616399" y="2654707"/>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Filter the </a:t>
            </a:r>
            <a:r>
              <a:rPr lang="en-US" sz="1200" dirty="0" err="1"/>
              <a:t>dataframe</a:t>
            </a:r>
            <a:r>
              <a:rPr lang="en-US" sz="1200" dirty="0"/>
              <a:t> (i.e., Falcon 9 launches)</a:t>
            </a:r>
          </a:p>
        </p:txBody>
      </p:sp>
      <p:sp>
        <p:nvSpPr>
          <p:cNvPr id="9" name="Rectangle 8">
            <a:extLst>
              <a:ext uri="{FF2B5EF4-FFF2-40B4-BE49-F238E27FC236}">
                <a16:creationId xmlns:a16="http://schemas.microsoft.com/office/drawing/2014/main" id="{9F435244-834F-5F16-71F3-CD562B34716D}"/>
              </a:ext>
            </a:extLst>
          </p:cNvPr>
          <p:cNvSpPr/>
          <p:nvPr/>
        </p:nvSpPr>
        <p:spPr>
          <a:xfrm>
            <a:off x="2818331" y="4974731"/>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Request the Falcon9 Launch Wiki page from its URL (HTTP GET method) </a:t>
            </a:r>
          </a:p>
        </p:txBody>
      </p:sp>
      <p:sp>
        <p:nvSpPr>
          <p:cNvPr id="10" name="Rectangle 9">
            <a:extLst>
              <a:ext uri="{FF2B5EF4-FFF2-40B4-BE49-F238E27FC236}">
                <a16:creationId xmlns:a16="http://schemas.microsoft.com/office/drawing/2014/main" id="{999AA965-82C3-D0BA-1B20-9EAABD72DAA7}"/>
              </a:ext>
            </a:extLst>
          </p:cNvPr>
          <p:cNvSpPr/>
          <p:nvPr/>
        </p:nvSpPr>
        <p:spPr>
          <a:xfrm>
            <a:off x="904567" y="497473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Import packages (i.e., requests, bs4, pandas etc.)</a:t>
            </a:r>
          </a:p>
        </p:txBody>
      </p:sp>
      <p:sp>
        <p:nvSpPr>
          <p:cNvPr id="13" name="Rectangle 12">
            <a:extLst>
              <a:ext uri="{FF2B5EF4-FFF2-40B4-BE49-F238E27FC236}">
                <a16:creationId xmlns:a16="http://schemas.microsoft.com/office/drawing/2014/main" id="{D3A284DE-EA82-2F5B-9DE1-A8FA566D0FEF}"/>
              </a:ext>
            </a:extLst>
          </p:cNvPr>
          <p:cNvSpPr/>
          <p:nvPr/>
        </p:nvSpPr>
        <p:spPr>
          <a:xfrm>
            <a:off x="8460468" y="497473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Import Libraries (i.e., requests, pandas, </a:t>
            </a:r>
            <a:r>
              <a:rPr lang="en-US" sz="1200" dirty="0" err="1"/>
              <a:t>numpy</a:t>
            </a:r>
            <a:r>
              <a:rPr lang="en-US" sz="1200" dirty="0"/>
              <a:t> </a:t>
            </a:r>
            <a:r>
              <a:rPr lang="en-US" sz="1200" dirty="0" err="1"/>
              <a:t>datatime</a:t>
            </a:r>
            <a:r>
              <a:rPr lang="en-US" sz="1200" dirty="0"/>
              <a:t>)</a:t>
            </a:r>
          </a:p>
        </p:txBody>
      </p:sp>
      <p:sp>
        <p:nvSpPr>
          <p:cNvPr id="14" name="Rectangle 13">
            <a:extLst>
              <a:ext uri="{FF2B5EF4-FFF2-40B4-BE49-F238E27FC236}">
                <a16:creationId xmlns:a16="http://schemas.microsoft.com/office/drawing/2014/main" id="{983BE41B-C812-F03A-75C7-A27DBEDAD17F}"/>
              </a:ext>
            </a:extLst>
          </p:cNvPr>
          <p:cNvSpPr/>
          <p:nvPr/>
        </p:nvSpPr>
        <p:spPr>
          <a:xfrm>
            <a:off x="6573045" y="497473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Create a data frame by parsing the launch HTML tables</a:t>
            </a:r>
          </a:p>
        </p:txBody>
      </p:sp>
      <p:sp>
        <p:nvSpPr>
          <p:cNvPr id="15" name="Rectangle 14">
            <a:extLst>
              <a:ext uri="{FF2B5EF4-FFF2-40B4-BE49-F238E27FC236}">
                <a16:creationId xmlns:a16="http://schemas.microsoft.com/office/drawing/2014/main" id="{A1F106FD-40E7-CB23-AFF7-BAAF01A3B04A}"/>
              </a:ext>
            </a:extLst>
          </p:cNvPr>
          <p:cNvSpPr/>
          <p:nvPr/>
        </p:nvSpPr>
        <p:spPr>
          <a:xfrm>
            <a:off x="4683932" y="497473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Extract all column/variable names from the HTML table header</a:t>
            </a:r>
          </a:p>
        </p:txBody>
      </p:sp>
      <p:sp>
        <p:nvSpPr>
          <p:cNvPr id="16" name="Arrow: Right 15">
            <a:extLst>
              <a:ext uri="{FF2B5EF4-FFF2-40B4-BE49-F238E27FC236}">
                <a16:creationId xmlns:a16="http://schemas.microsoft.com/office/drawing/2014/main" id="{90ADED8F-ECC9-24FE-C31F-636E06110ED4}"/>
              </a:ext>
            </a:extLst>
          </p:cNvPr>
          <p:cNvSpPr/>
          <p:nvPr/>
        </p:nvSpPr>
        <p:spPr>
          <a:xfrm>
            <a:off x="2444887" y="2854842"/>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8E8A9BF6-EA26-FB5B-5FF5-8C0EDFDA06DB}"/>
              </a:ext>
            </a:extLst>
          </p:cNvPr>
          <p:cNvSpPr/>
          <p:nvPr/>
        </p:nvSpPr>
        <p:spPr>
          <a:xfrm>
            <a:off x="4304436" y="285618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164DABAC-DA9B-C24E-6F2A-6A34E8B66F5D}"/>
              </a:ext>
            </a:extLst>
          </p:cNvPr>
          <p:cNvSpPr/>
          <p:nvPr/>
        </p:nvSpPr>
        <p:spPr>
          <a:xfrm>
            <a:off x="6219986" y="2854841"/>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01DB3B73-D364-B0F7-BBCC-26E2B5F2A378}"/>
              </a:ext>
            </a:extLst>
          </p:cNvPr>
          <p:cNvSpPr/>
          <p:nvPr/>
        </p:nvSpPr>
        <p:spPr>
          <a:xfrm>
            <a:off x="8090377" y="285618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5566478-79FF-74E1-000C-52EBFEB227D3}"/>
              </a:ext>
            </a:extLst>
          </p:cNvPr>
          <p:cNvSpPr/>
          <p:nvPr/>
        </p:nvSpPr>
        <p:spPr>
          <a:xfrm>
            <a:off x="10367701" y="4974733"/>
            <a:ext cx="1435509" cy="884903"/>
          </a:xfrm>
          <a:prstGeom prst="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Data Wrangling</a:t>
            </a:r>
          </a:p>
        </p:txBody>
      </p:sp>
      <p:sp>
        <p:nvSpPr>
          <p:cNvPr id="22" name="Arrow: Right 21">
            <a:extLst>
              <a:ext uri="{FF2B5EF4-FFF2-40B4-BE49-F238E27FC236}">
                <a16:creationId xmlns:a16="http://schemas.microsoft.com/office/drawing/2014/main" id="{0C6DF591-94FD-055E-E657-77D45F6EB1F9}"/>
              </a:ext>
            </a:extLst>
          </p:cNvPr>
          <p:cNvSpPr/>
          <p:nvPr/>
        </p:nvSpPr>
        <p:spPr>
          <a:xfrm>
            <a:off x="2449303" y="5174867"/>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464BD11-28FF-48A4-9F95-5EFB06287948}"/>
              </a:ext>
            </a:extLst>
          </p:cNvPr>
          <p:cNvSpPr/>
          <p:nvPr/>
        </p:nvSpPr>
        <p:spPr>
          <a:xfrm>
            <a:off x="4289691" y="5174866"/>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3F8FCE78-244D-CA07-6B7C-225034940996}"/>
              </a:ext>
            </a:extLst>
          </p:cNvPr>
          <p:cNvSpPr/>
          <p:nvPr/>
        </p:nvSpPr>
        <p:spPr>
          <a:xfrm>
            <a:off x="6147770" y="5176213"/>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2F7079F4-46C8-FD17-D5B4-E9560B2072E8}"/>
              </a:ext>
            </a:extLst>
          </p:cNvPr>
          <p:cNvSpPr/>
          <p:nvPr/>
        </p:nvSpPr>
        <p:spPr>
          <a:xfrm>
            <a:off x="8055539" y="5173524"/>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4F65D63-150E-DE12-0108-1992359AF91B}"/>
              </a:ext>
            </a:extLst>
          </p:cNvPr>
          <p:cNvSpPr/>
          <p:nvPr/>
        </p:nvSpPr>
        <p:spPr>
          <a:xfrm>
            <a:off x="9951669" y="5160993"/>
            <a:ext cx="357944"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1" y="1792288"/>
            <a:ext cx="5927777" cy="4527062"/>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900" dirty="0">
                <a:solidFill>
                  <a:srgbClr val="1C7DDB"/>
                </a:solidFill>
                <a:latin typeface="Abadi"/>
              </a:rPr>
              <a:t>1. Request rocket launch data from SpaceX API using a URL</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900" dirty="0">
                <a:solidFill>
                  <a:srgbClr val="1C7DDB"/>
                </a:solidFill>
                <a:latin typeface="Abadi"/>
              </a:rPr>
              <a:t>2. Use the static response object to make the requested JSON results more consistent</a:t>
            </a:r>
          </a:p>
          <a:p>
            <a:pPr marL="0" indent="0">
              <a:buNone/>
            </a:pPr>
            <a:endParaRPr lang="en-US" sz="900" dirty="0">
              <a:solidFill>
                <a:srgbClr val="1C7DDB"/>
              </a:solidFill>
              <a:latin typeface="Abadi"/>
            </a:endParaRPr>
          </a:p>
          <a:p>
            <a:pPr marL="0" indent="0">
              <a:buNone/>
            </a:pPr>
            <a:endParaRPr lang="en-US" sz="900" dirty="0">
              <a:solidFill>
                <a:srgbClr val="1C7DDB"/>
              </a:solidFill>
              <a:latin typeface="Abadi"/>
            </a:endParaRPr>
          </a:p>
          <a:p>
            <a:pPr marL="0" indent="0">
              <a:buNone/>
            </a:pPr>
            <a:r>
              <a:rPr lang="en-US" sz="900" dirty="0">
                <a:solidFill>
                  <a:srgbClr val="1C7DDB"/>
                </a:solidFill>
                <a:latin typeface="Abadi"/>
              </a:rPr>
              <a:t>3. Decode the response content as a Json and turn it into a Pandas </a:t>
            </a:r>
            <a:r>
              <a:rPr lang="en-US" sz="900" dirty="0" err="1">
                <a:solidFill>
                  <a:srgbClr val="1C7DDB"/>
                </a:solidFill>
                <a:latin typeface="Abadi"/>
              </a:rPr>
              <a:t>dataframe</a:t>
            </a:r>
            <a:endParaRPr lang="en-US" sz="900" dirty="0">
              <a:solidFill>
                <a:srgbClr val="1C7DDB"/>
              </a:solidFill>
              <a:latin typeface="Abadi"/>
            </a:endParaRPr>
          </a:p>
          <a:p>
            <a:pPr marL="0" indent="0">
              <a:buNone/>
            </a:pPr>
            <a:endParaRPr lang="en-US" sz="900" dirty="0">
              <a:solidFill>
                <a:srgbClr val="1C7DDB"/>
              </a:solidFill>
              <a:latin typeface="Abadi"/>
            </a:endParaRPr>
          </a:p>
          <a:p>
            <a:pPr marL="0" indent="0">
              <a:buNone/>
            </a:pPr>
            <a:endParaRPr lang="en-US" sz="900" dirty="0">
              <a:solidFill>
                <a:srgbClr val="1C7DDB"/>
              </a:solidFill>
              <a:latin typeface="Abadi"/>
            </a:endParaRPr>
          </a:p>
          <a:p>
            <a:pPr marL="0" indent="0">
              <a:buNone/>
            </a:pPr>
            <a:r>
              <a:rPr lang="en-US" sz="900" dirty="0">
                <a:solidFill>
                  <a:srgbClr val="1C7DDB"/>
                </a:solidFill>
                <a:latin typeface="Abadi"/>
              </a:rPr>
              <a:t>4. Use API to get information about the launches using the IDs given for each launch</a:t>
            </a:r>
          </a:p>
          <a:p>
            <a:pPr marL="0" indent="0">
              <a:buNone/>
            </a:pPr>
            <a:endParaRPr lang="en-US" sz="9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calls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Link here: </a:t>
            </a: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9EEBC0FE-0684-F526-9ED5-F9A5B91F27EF}"/>
              </a:ext>
            </a:extLst>
          </p:cNvPr>
          <p:cNvPicPr>
            <a:picLocks noChangeAspect="1"/>
          </p:cNvPicPr>
          <p:nvPr/>
        </p:nvPicPr>
        <p:blipFill>
          <a:blip r:embed="rId4"/>
          <a:stretch>
            <a:fillRect/>
          </a:stretch>
        </p:blipFill>
        <p:spPr>
          <a:xfrm>
            <a:off x="6027811" y="2082189"/>
            <a:ext cx="3352800" cy="685800"/>
          </a:xfrm>
          <a:prstGeom prst="rect">
            <a:avLst/>
          </a:prstGeom>
        </p:spPr>
      </p:pic>
      <p:pic>
        <p:nvPicPr>
          <p:cNvPr id="9" name="Picture 8">
            <a:extLst>
              <a:ext uri="{FF2B5EF4-FFF2-40B4-BE49-F238E27FC236}">
                <a16:creationId xmlns:a16="http://schemas.microsoft.com/office/drawing/2014/main" id="{88ACE0BD-30F6-B419-CA4A-A7314904EE3E}"/>
              </a:ext>
            </a:extLst>
          </p:cNvPr>
          <p:cNvPicPr>
            <a:picLocks noChangeAspect="1"/>
          </p:cNvPicPr>
          <p:nvPr/>
        </p:nvPicPr>
        <p:blipFill>
          <a:blip r:embed="rId5"/>
          <a:stretch>
            <a:fillRect/>
          </a:stretch>
        </p:blipFill>
        <p:spPr>
          <a:xfrm>
            <a:off x="6027811" y="3187336"/>
            <a:ext cx="5692241" cy="400050"/>
          </a:xfrm>
          <a:prstGeom prst="rect">
            <a:avLst/>
          </a:prstGeom>
        </p:spPr>
      </p:pic>
      <p:pic>
        <p:nvPicPr>
          <p:cNvPr id="11" name="Picture 10">
            <a:extLst>
              <a:ext uri="{FF2B5EF4-FFF2-40B4-BE49-F238E27FC236}">
                <a16:creationId xmlns:a16="http://schemas.microsoft.com/office/drawing/2014/main" id="{3765F402-7D3E-7C31-9BE2-433386288779}"/>
              </a:ext>
            </a:extLst>
          </p:cNvPr>
          <p:cNvPicPr>
            <a:picLocks noChangeAspect="1"/>
          </p:cNvPicPr>
          <p:nvPr/>
        </p:nvPicPr>
        <p:blipFill>
          <a:blip r:embed="rId6"/>
          <a:stretch>
            <a:fillRect/>
          </a:stretch>
        </p:blipFill>
        <p:spPr>
          <a:xfrm>
            <a:off x="6027811" y="3948724"/>
            <a:ext cx="4229100" cy="428625"/>
          </a:xfrm>
          <a:prstGeom prst="rect">
            <a:avLst/>
          </a:prstGeom>
        </p:spPr>
      </p:pic>
      <p:pic>
        <p:nvPicPr>
          <p:cNvPr id="13" name="Picture 12">
            <a:extLst>
              <a:ext uri="{FF2B5EF4-FFF2-40B4-BE49-F238E27FC236}">
                <a16:creationId xmlns:a16="http://schemas.microsoft.com/office/drawing/2014/main" id="{5CAC2FFA-394E-9525-FAAA-1B8748E920E0}"/>
              </a:ext>
            </a:extLst>
          </p:cNvPr>
          <p:cNvPicPr>
            <a:picLocks noChangeAspect="1"/>
          </p:cNvPicPr>
          <p:nvPr/>
        </p:nvPicPr>
        <p:blipFill>
          <a:blip r:embed="rId7"/>
          <a:stretch>
            <a:fillRect/>
          </a:stretch>
        </p:blipFill>
        <p:spPr>
          <a:xfrm>
            <a:off x="6027811" y="4611330"/>
            <a:ext cx="5644154" cy="148467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process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Link here: </a:t>
            </a:r>
            <a:r>
              <a:rPr lang="en-US" sz="2200" dirty="0">
                <a:solidFill>
                  <a:schemeClr val="accent3">
                    <a:lumMod val="25000"/>
                  </a:schemeClr>
                </a:solidFill>
                <a:latin typeface="Abadi" panose="020B0604020104020204" pitchFamily="34" charset="0"/>
                <a:hlinkClick r:id="rId3"/>
              </a:rPr>
              <a:t>GitHub URL</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870494" y="1792288"/>
            <a:ext cx="5928215"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900" dirty="0">
                <a:solidFill>
                  <a:srgbClr val="1C7DDB"/>
                </a:solidFill>
                <a:latin typeface="Abadi"/>
              </a:rPr>
              <a:t>1. Perform an HTTP GET method to request the Falcon9 Launch HTML pages, as an HTTP response</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r>
              <a:rPr lang="en-US" sz="900" dirty="0">
                <a:solidFill>
                  <a:srgbClr val="1C7DDB"/>
                </a:solidFill>
                <a:latin typeface="Abadi"/>
              </a:rPr>
              <a:t>2. Create a </a:t>
            </a:r>
            <a:r>
              <a:rPr lang="en-US" sz="900" dirty="0" err="1">
                <a:solidFill>
                  <a:srgbClr val="1C7DDB"/>
                </a:solidFill>
                <a:latin typeface="Abadi"/>
              </a:rPr>
              <a:t>BeautifulSoup</a:t>
            </a:r>
            <a:r>
              <a:rPr lang="en-US" sz="900" dirty="0">
                <a:solidFill>
                  <a:srgbClr val="1C7DDB"/>
                </a:solidFill>
                <a:latin typeface="Abadi"/>
              </a:rPr>
              <a:t> object from HTML response</a:t>
            </a:r>
          </a:p>
          <a:p>
            <a:pPr marL="0" indent="0">
              <a:buFont typeface="Arial" panose="020B0604020202020204" pitchFamily="34" charset="0"/>
              <a:buNone/>
            </a:pPr>
            <a:endParaRPr lang="en-US" sz="900" dirty="0">
              <a:solidFill>
                <a:srgbClr val="1C7DDB"/>
              </a:solidFill>
              <a:latin typeface="Abadi"/>
            </a:endParaRPr>
          </a:p>
          <a:p>
            <a:pPr marL="0" indent="0">
              <a:buFont typeface="Arial" panose="020B0604020202020204" pitchFamily="34" charset="0"/>
              <a:buNone/>
            </a:pPr>
            <a:endParaRPr lang="en-US" sz="900" dirty="0">
              <a:solidFill>
                <a:srgbClr val="1C7DDB"/>
              </a:solidFill>
              <a:latin typeface="Abadi"/>
            </a:endParaRPr>
          </a:p>
          <a:p>
            <a:pPr marL="0" indent="0">
              <a:buFont typeface="Arial" panose="020B0604020202020204" pitchFamily="34" charset="0"/>
              <a:buNone/>
            </a:pPr>
            <a:endParaRPr lang="en-US" sz="900" dirty="0">
              <a:solidFill>
                <a:srgbClr val="1C7DDB"/>
              </a:solidFill>
              <a:latin typeface="Abadi"/>
            </a:endParaRPr>
          </a:p>
          <a:p>
            <a:pPr marL="0" indent="0">
              <a:buFont typeface="Arial" panose="020B0604020202020204" pitchFamily="34" charset="0"/>
              <a:buNone/>
            </a:pPr>
            <a:r>
              <a:rPr lang="en-US" sz="900" dirty="0">
                <a:solidFill>
                  <a:srgbClr val="1C7DDB"/>
                </a:solidFill>
                <a:latin typeface="Abadi"/>
              </a:rPr>
              <a:t>3. Create an empty dictionary with keys from the extracted column names</a:t>
            </a: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B4536005-1E1B-D607-A205-332E026C5E59}"/>
              </a:ext>
            </a:extLst>
          </p:cNvPr>
          <p:cNvPicPr>
            <a:picLocks noChangeAspect="1"/>
          </p:cNvPicPr>
          <p:nvPr/>
        </p:nvPicPr>
        <p:blipFill>
          <a:blip r:embed="rId4"/>
          <a:stretch>
            <a:fillRect/>
          </a:stretch>
        </p:blipFill>
        <p:spPr>
          <a:xfrm>
            <a:off x="5981097" y="2035892"/>
            <a:ext cx="4105275" cy="795798"/>
          </a:xfrm>
          <a:prstGeom prst="rect">
            <a:avLst/>
          </a:prstGeom>
        </p:spPr>
      </p:pic>
      <p:pic>
        <p:nvPicPr>
          <p:cNvPr id="9" name="Picture 8">
            <a:extLst>
              <a:ext uri="{FF2B5EF4-FFF2-40B4-BE49-F238E27FC236}">
                <a16:creationId xmlns:a16="http://schemas.microsoft.com/office/drawing/2014/main" id="{220B1FC2-7B04-767B-6DA6-167563639CA3}"/>
              </a:ext>
            </a:extLst>
          </p:cNvPr>
          <p:cNvPicPr>
            <a:picLocks noChangeAspect="1"/>
          </p:cNvPicPr>
          <p:nvPr/>
        </p:nvPicPr>
        <p:blipFill>
          <a:blip r:embed="rId5"/>
          <a:stretch>
            <a:fillRect/>
          </a:stretch>
        </p:blipFill>
        <p:spPr>
          <a:xfrm>
            <a:off x="5908578" y="3157537"/>
            <a:ext cx="5612387" cy="542925"/>
          </a:xfrm>
          <a:prstGeom prst="rect">
            <a:avLst/>
          </a:prstGeom>
        </p:spPr>
      </p:pic>
      <p:pic>
        <p:nvPicPr>
          <p:cNvPr id="12" name="Picture 11">
            <a:extLst>
              <a:ext uri="{FF2B5EF4-FFF2-40B4-BE49-F238E27FC236}">
                <a16:creationId xmlns:a16="http://schemas.microsoft.com/office/drawing/2014/main" id="{2E306516-A6C2-D5AE-FA52-2889636F7ED7}"/>
              </a:ext>
            </a:extLst>
          </p:cNvPr>
          <p:cNvPicPr>
            <a:picLocks noChangeAspect="1"/>
          </p:cNvPicPr>
          <p:nvPr/>
        </p:nvPicPr>
        <p:blipFill>
          <a:blip r:embed="rId6"/>
          <a:stretch>
            <a:fillRect/>
          </a:stretch>
        </p:blipFill>
        <p:spPr>
          <a:xfrm>
            <a:off x="5981097" y="4114799"/>
            <a:ext cx="4323109" cy="1884364"/>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purl.org/dc/terms/"/>
    <ds:schemaRef ds:uri="http://schemas.openxmlformats.org/package/2006/metadata/core-properties"/>
    <ds:schemaRef ds:uri="http://purl.org/dc/dcmitype/"/>
    <ds:schemaRef ds:uri="http://purl.org/dc/elements/1.1/"/>
    <ds:schemaRef ds:uri="http://schemas.microsoft.com/office/2006/metadata/properties"/>
    <ds:schemaRef ds:uri="http://schemas.microsoft.com/office/2006/documentManagement/types"/>
    <ds:schemaRef ds:uri="f80a141d-92ca-4d3d-9308-f7e7b1d44ce8"/>
    <ds:schemaRef ds:uri="http://schemas.microsoft.com/office/infopath/2007/PartnerControls"/>
    <ds:schemaRef ds:uri="155be751-a274-42e8-93fb-f39d3b9bccc8"/>
    <ds:schemaRef ds:uri="http://www.w3.org/XML/1998/namespace"/>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7944</TotalTime>
  <Words>2709</Words>
  <Application>Microsoft Office PowerPoint</Application>
  <PresentationFormat>Widescreen</PresentationFormat>
  <Paragraphs>475</Paragraphs>
  <Slides>50</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Vales, Melissa-Ann</cp:lastModifiedBy>
  <cp:revision>199</cp:revision>
  <dcterms:created xsi:type="dcterms:W3CDTF">2021-04-29T18:58:34Z</dcterms:created>
  <dcterms:modified xsi:type="dcterms:W3CDTF">2024-12-02T07:25:02Z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